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34AD-E005-4DC3-A1A5-B33C7A48ED79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CF48-04E1-4857-BFDB-0695027B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134672" cy="115212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4536504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sz="5900" b="1" dirty="0" smtClean="0">
                <a:solidFill>
                  <a:srgbClr val="00B050"/>
                </a:solidFill>
              </a:rPr>
              <a:t>Презентация к конспекту логопедического занятия </a:t>
            </a:r>
            <a:br>
              <a:rPr lang="ru-RU" sz="5900" b="1" dirty="0" smtClean="0">
                <a:solidFill>
                  <a:srgbClr val="00B050"/>
                </a:solidFill>
              </a:rPr>
            </a:br>
            <a:r>
              <a:rPr lang="ru-RU" sz="5900" b="1" dirty="0" smtClean="0">
                <a:solidFill>
                  <a:srgbClr val="00B050"/>
                </a:solidFill>
              </a:rPr>
              <a:t>во 1 классе</a:t>
            </a:r>
            <a:r>
              <a:rPr lang="ru-RU" sz="5900" dirty="0" smtClean="0">
                <a:solidFill>
                  <a:srgbClr val="00B050"/>
                </a:solidFill>
              </a:rPr>
              <a:t> </a:t>
            </a:r>
            <a:r>
              <a:rPr lang="ru-RU" sz="5900" b="1" dirty="0" smtClean="0">
                <a:solidFill>
                  <a:srgbClr val="00B050"/>
                </a:solidFill>
              </a:rPr>
              <a:t>на тему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10000" b="1" dirty="0" smtClean="0">
                <a:solidFill>
                  <a:srgbClr val="002060"/>
                </a:solidFill>
              </a:rPr>
              <a:t>«</a:t>
            </a:r>
            <a:r>
              <a:rPr lang="ru-RU" sz="10000" b="1" i="1" dirty="0" smtClean="0">
                <a:solidFill>
                  <a:schemeClr val="tx2">
                    <a:lumMod val="75000"/>
                  </a:schemeClr>
                </a:solidFill>
              </a:rPr>
              <a:t>Школа. Школьные принадлежности</a:t>
            </a:r>
            <a:r>
              <a:rPr lang="ru-RU" sz="100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5000" b="1" dirty="0" smtClean="0">
                <a:solidFill>
                  <a:schemeClr val="tx1"/>
                </a:solidFill>
              </a:rPr>
              <a:t>г.о. Самара</a:t>
            </a:r>
            <a:br>
              <a:rPr lang="ru-RU" sz="5000" b="1" dirty="0" smtClean="0">
                <a:solidFill>
                  <a:schemeClr val="tx1"/>
                </a:solidFill>
              </a:rPr>
            </a:br>
            <a:r>
              <a:rPr lang="ru-RU" sz="5000" b="1" dirty="0" smtClean="0">
                <a:solidFill>
                  <a:schemeClr val="tx1"/>
                </a:solidFill>
              </a:rPr>
              <a:t>2020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Пользователь\Downloads\IMG_20200413_140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33" r="24544"/>
          <a:stretch>
            <a:fillRect/>
          </a:stretch>
        </p:blipFill>
        <p:spPr bwMode="auto">
          <a:xfrm>
            <a:off x="4499992" y="0"/>
            <a:ext cx="2561332" cy="3705275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ownloads\IMG_20200413_140426.jpg"/>
          <p:cNvPicPr>
            <a:picLocks noChangeAspect="1" noChangeArrowheads="1"/>
          </p:cNvPicPr>
          <p:nvPr/>
        </p:nvPicPr>
        <p:blipFill>
          <a:blip r:embed="rId3" cstate="print"/>
          <a:srcRect r="34600" b="33200"/>
          <a:stretch>
            <a:fillRect/>
          </a:stretch>
        </p:blipFill>
        <p:spPr bwMode="auto">
          <a:xfrm>
            <a:off x="0" y="0"/>
            <a:ext cx="3363838" cy="4581128"/>
          </a:xfrm>
          <a:prstGeom prst="rect">
            <a:avLst/>
          </a:prstGeom>
          <a:noFill/>
        </p:spPr>
      </p:pic>
      <p:pic>
        <p:nvPicPr>
          <p:cNvPr id="21508" name="Picture 4" descr="C:\Users\Пользователь\Downloads\IMG_20200413_140443.jpg"/>
          <p:cNvPicPr>
            <a:picLocks noChangeAspect="1" noChangeArrowheads="1"/>
          </p:cNvPicPr>
          <p:nvPr/>
        </p:nvPicPr>
        <p:blipFill>
          <a:blip r:embed="rId4" cstate="print"/>
          <a:srcRect t="15350" b="27950"/>
          <a:stretch>
            <a:fillRect/>
          </a:stretch>
        </p:blipFill>
        <p:spPr bwMode="auto">
          <a:xfrm>
            <a:off x="4000500" y="2969568"/>
            <a:ext cx="51435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rech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73" y="1772816"/>
            <a:ext cx="832223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Pictures\i_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892" y="188640"/>
            <a:ext cx="4754332" cy="638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ручка, две ручки, пять ручек</a:t>
            </a:r>
            <a:endParaRPr lang="ru-RU" dirty="0"/>
          </a:p>
        </p:txBody>
      </p:sp>
      <p:sp>
        <p:nvSpPr>
          <p:cNvPr id="2050" name="AutoShape 2" descr="Ручка шариковая PILOT Super Grip зеленая 0,7мм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ользователь\Downloads\IMG_20200413_140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528" y="2132856"/>
            <a:ext cx="3394472" cy="4525963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ownloads\IMG_20200413_140340.jpg"/>
          <p:cNvPicPr>
            <a:picLocks noChangeAspect="1" noChangeArrowheads="1"/>
          </p:cNvPicPr>
          <p:nvPr/>
        </p:nvPicPr>
        <p:blipFill>
          <a:blip r:embed="rId3" cstate="print"/>
          <a:srcRect l="11170" r="32979"/>
          <a:stretch>
            <a:fillRect/>
          </a:stretch>
        </p:blipFill>
        <p:spPr bwMode="auto">
          <a:xfrm>
            <a:off x="3419872" y="1700807"/>
            <a:ext cx="2160240" cy="5157193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ownloads\IMG_20200413_143414.jpg"/>
          <p:cNvPicPr>
            <a:picLocks noChangeAspect="1" noChangeArrowheads="1"/>
          </p:cNvPicPr>
          <p:nvPr/>
        </p:nvPicPr>
        <p:blipFill>
          <a:blip r:embed="rId4" cstate="print"/>
          <a:srcRect t="7238" b="19952"/>
          <a:stretch>
            <a:fillRect/>
          </a:stretch>
        </p:blipFill>
        <p:spPr bwMode="auto">
          <a:xfrm>
            <a:off x="0" y="3607910"/>
            <a:ext cx="3347864" cy="325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карандаш, два карандаша, пять карандашей</a:t>
            </a:r>
            <a:endParaRPr lang="ru-RU" dirty="0"/>
          </a:p>
        </p:txBody>
      </p:sp>
      <p:pic>
        <p:nvPicPr>
          <p:cNvPr id="19458" name="Picture 2" descr="C:\Users\Пользователь\Downloads\IMG_20200413_14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838" y="2348880"/>
            <a:ext cx="3381840" cy="4509120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ownloads\IMG_20200413_140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2037"/>
            <a:ext cx="3394472" cy="4525963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ownloads\IMG_20200413_14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634" y="2465512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мелок, два мелка</a:t>
            </a:r>
            <a:endParaRPr lang="ru-RU" dirty="0"/>
          </a:p>
        </p:txBody>
      </p:sp>
      <p:pic>
        <p:nvPicPr>
          <p:cNvPr id="20482" name="Picture 2" descr="C:\Users\Пользователь\Downloads\IMG_20200413_14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7"/>
            <a:ext cx="3394472" cy="4365104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ownloads\IMG_20200413_14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184" y="2636912"/>
            <a:ext cx="316581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Пользователь\Downloads\IMG_20200413_140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528" y="2332037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ownloads\IMG_20200413_140647.jpg"/>
          <p:cNvPicPr>
            <a:picLocks noChangeAspect="1" noChangeArrowheads="1"/>
          </p:cNvPicPr>
          <p:nvPr/>
        </p:nvPicPr>
        <p:blipFill>
          <a:blip r:embed="rId3" cstate="print"/>
          <a:srcRect l="19992" t="15053" r="20743" b="751"/>
          <a:stretch>
            <a:fillRect/>
          </a:stretch>
        </p:blipFill>
        <p:spPr bwMode="auto">
          <a:xfrm>
            <a:off x="0" y="0"/>
            <a:ext cx="2880320" cy="3212976"/>
          </a:xfrm>
          <a:prstGeom prst="rect">
            <a:avLst/>
          </a:prstGeom>
          <a:noFill/>
        </p:spPr>
      </p:pic>
      <p:pic>
        <p:nvPicPr>
          <p:cNvPr id="18436" name="Picture 4" descr="C:\Users\Пользователь\Downloads\IMG_20200413_140714.jpg"/>
          <p:cNvPicPr>
            <a:picLocks noChangeAspect="1" noChangeArrowheads="1"/>
          </p:cNvPicPr>
          <p:nvPr/>
        </p:nvPicPr>
        <p:blipFill>
          <a:blip r:embed="rId4" cstate="print"/>
          <a:srcRect l="4384" t="6667" r="8750" b="8967"/>
          <a:stretch>
            <a:fillRect/>
          </a:stretch>
        </p:blipFill>
        <p:spPr bwMode="auto">
          <a:xfrm>
            <a:off x="755576" y="3212976"/>
            <a:ext cx="500404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Downloads\IMG_20200413_14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327"/>
          <a:stretch>
            <a:fillRect/>
          </a:stretch>
        </p:blipFill>
        <p:spPr bwMode="auto">
          <a:xfrm>
            <a:off x="0" y="0"/>
            <a:ext cx="3394472" cy="4149080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ownloads\IMG_20200413_140547.jpg"/>
          <p:cNvPicPr>
            <a:picLocks noChangeAspect="1" noChangeArrowheads="1"/>
          </p:cNvPicPr>
          <p:nvPr/>
        </p:nvPicPr>
        <p:blipFill>
          <a:blip r:embed="rId3" cstate="print"/>
          <a:srcRect t="24549" b="26102"/>
          <a:stretch>
            <a:fillRect/>
          </a:stretch>
        </p:blipFill>
        <p:spPr bwMode="auto">
          <a:xfrm>
            <a:off x="3347864" y="3473624"/>
            <a:ext cx="5143500" cy="3384376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ownloads\IMG_20200413_140521.jpg"/>
          <p:cNvPicPr>
            <a:picLocks noChangeAspect="1" noChangeArrowheads="1"/>
          </p:cNvPicPr>
          <p:nvPr/>
        </p:nvPicPr>
        <p:blipFill>
          <a:blip r:embed="rId4" cstate="print"/>
          <a:srcRect b="21650"/>
          <a:stretch>
            <a:fillRect/>
          </a:stretch>
        </p:blipFill>
        <p:spPr bwMode="auto">
          <a:xfrm>
            <a:off x="4860032" y="-243408"/>
            <a:ext cx="3456384" cy="361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31" name="AutoShape 7" descr="Ручка шариковая PILOT Super Grip зеленая 0,7мм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Пользователь\Downloads\IMG_20200413_140632.jpg"/>
          <p:cNvPicPr>
            <a:picLocks noChangeAspect="1" noChangeArrowheads="1"/>
          </p:cNvPicPr>
          <p:nvPr/>
        </p:nvPicPr>
        <p:blipFill>
          <a:blip r:embed="rId2" cstate="print"/>
          <a:srcRect r="10626"/>
          <a:stretch>
            <a:fillRect/>
          </a:stretch>
        </p:blipFill>
        <p:spPr bwMode="auto">
          <a:xfrm>
            <a:off x="4788024" y="0"/>
            <a:ext cx="4355976" cy="3655386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ownloads\IMG_20200413_1405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236" t="14951" r="11816"/>
          <a:stretch>
            <a:fillRect/>
          </a:stretch>
        </p:blipFill>
        <p:spPr bwMode="auto">
          <a:xfrm>
            <a:off x="0" y="0"/>
            <a:ext cx="4139952" cy="3303091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Downloads\IMG_20200413_143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33531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156</TotalTime>
  <Words>26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 </vt:lpstr>
      <vt:lpstr>Слайд 2</vt:lpstr>
      <vt:lpstr>Слайд 3</vt:lpstr>
      <vt:lpstr>Одна ручка, две ручки, пять ручек</vt:lpstr>
      <vt:lpstr>Один карандаш, два карандаша, пять карандашей</vt:lpstr>
      <vt:lpstr>Один мелок, два мелка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SPecialiST</cp:lastModifiedBy>
  <cp:revision>28</cp:revision>
  <dcterms:created xsi:type="dcterms:W3CDTF">2020-04-13T08:32:29Z</dcterms:created>
  <dcterms:modified xsi:type="dcterms:W3CDTF">2020-04-17T05:41:23Z</dcterms:modified>
</cp:coreProperties>
</file>