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8984"/>
            <a:ext cx="9085943" cy="683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57" y="18983"/>
            <a:ext cx="908594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Государственное бюджетное  общеобразовательное учреждение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Самарской области «Школа-интернат № 115 для   обучающихся 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городского округа Самара»</a:t>
            </a: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МИР! ТРУДКРУТ! МАЙ!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Ильичёва Ирина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Никифорова Юлия Николаевна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 Narrow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551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20-04-27 08-36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535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020-04-15 14-16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6309320"/>
            <a:ext cx="903598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окна помоет, и на даче не растеряется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2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20-04-18 13-39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456"/>
            <a:ext cx="4499992" cy="68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020-04-18 13-38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29876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САША. Лучший повар – кондитер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20-04-28 17-44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32"/>
            <a:ext cx="7488833" cy="64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5" y="6165304"/>
            <a:ext cx="74888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СЕМЁН – знатный рыбак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20-04-20 17-57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021288"/>
            <a:ext cx="87849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ТИМОФЕЙ Р. – строительных дел мастер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0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esktop\2020-04-26 19-32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7104"/>
            <a:ext cx="9144000" cy="68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768" y="6381328"/>
            <a:ext cx="906378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ФЁДОР – незаменимый помощник для папы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9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020-04-26 19-33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1" cy="64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165304"/>
            <a:ext cx="453650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8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20-04-28 18-3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93548" cy="62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21288"/>
            <a:ext cx="813690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ТИМОФЕЙ С. – домашних дел мастер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0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2020-04-28 18-30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3" y="58541"/>
            <a:ext cx="9067778" cy="68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9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32856"/>
            <a:ext cx="7776864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– это круто! Присоединяйся!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1"/>
            <a:ext cx="7897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преддверии праздника Мира и Труда ученики вторых классов провели онлайн-акцию «Мир!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ТрудКрут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! Май!». 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Ребята показали как они справляются с трудовыми поручениями взрослых, поделились весенним настроением, зарядили друг друга бодростью и оптимизмом.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MG-465ea25fb64402b2134a0d496fc2a35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26" y="6874"/>
            <a:ext cx="9267626" cy="70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4733854"/>
            <a:ext cx="8496944" cy="5847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АРИНА – главная мамина помощница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0-04-15 18-24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3455" cy="6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20-04-24 19-48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16896" cy="6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IMG-c79c69a2dd087fb3ec9b8433642a25d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962"/>
            <a:ext cx="8424935" cy="67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908720"/>
            <a:ext cx="842493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– дачных дел мастер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0-04-17 21-21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32848" cy="6675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755576" y="5589240"/>
            <a:ext cx="76328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АЛСУ .   Красота – это тоже труд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63a932c4de94d90577b99bfa2bf2e53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716"/>
            <a:ext cx="8280920" cy="66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05264"/>
            <a:ext cx="821925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ДИМА – ремонт  стиральных машин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0-04-28 14-4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8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020-04-28 14-32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18" y="-113246"/>
            <a:ext cx="4975482" cy="69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90" y="5949280"/>
            <a:ext cx="86153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КАМИЛА – лучше всех на кухне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0-04-18 13-1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" y="62626"/>
            <a:ext cx="9059685" cy="67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589240"/>
            <a:ext cx="87849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МИША – мастер на все руки и на кухне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0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215</TotalTime>
  <Words>163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 планеты жопа</dc:creator>
  <cp:lastModifiedBy>User</cp:lastModifiedBy>
  <cp:revision>17</cp:revision>
  <dcterms:created xsi:type="dcterms:W3CDTF">2020-04-27T14:42:32Z</dcterms:created>
  <dcterms:modified xsi:type="dcterms:W3CDTF">2020-04-28T15:58:09Z</dcterms:modified>
</cp:coreProperties>
</file>