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D1B2-BBA9-4EC9-9844-2B008899A55B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05A9-F7AB-4153-A28F-0554F8579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161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D1B2-BBA9-4EC9-9844-2B008899A55B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05A9-F7AB-4153-A28F-0554F8579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1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D1B2-BBA9-4EC9-9844-2B008899A55B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05A9-F7AB-4153-A28F-0554F8579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910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D1B2-BBA9-4EC9-9844-2B008899A55B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05A9-F7AB-4153-A28F-0554F8579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2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D1B2-BBA9-4EC9-9844-2B008899A55B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05A9-F7AB-4153-A28F-0554F8579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17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D1B2-BBA9-4EC9-9844-2B008899A55B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05A9-F7AB-4153-A28F-0554F8579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02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D1B2-BBA9-4EC9-9844-2B008899A55B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05A9-F7AB-4153-A28F-0554F8579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302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D1B2-BBA9-4EC9-9844-2B008899A55B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05A9-F7AB-4153-A28F-0554F8579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44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D1B2-BBA9-4EC9-9844-2B008899A55B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05A9-F7AB-4153-A28F-0554F8579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73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D1B2-BBA9-4EC9-9844-2B008899A55B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05A9-F7AB-4153-A28F-0554F8579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74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4D1B2-BBA9-4EC9-9844-2B008899A55B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05A9-F7AB-4153-A28F-0554F8579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59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4D1B2-BBA9-4EC9-9844-2B008899A55B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105A9-F7AB-4153-A28F-0554F8579C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13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1125" y="2208826"/>
            <a:ext cx="9144000" cy="2966559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(найди лишнее)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173857"/>
            <a:ext cx="9144000" cy="1518249"/>
          </a:xfrm>
        </p:spPr>
        <p:txBody>
          <a:bodyPr>
            <a:normAutofit/>
          </a:bodyPr>
          <a:lstStyle/>
          <a:p>
            <a:r>
              <a:rPr lang="ru-RU" sz="9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ФРУКТЫ</a:t>
            </a:r>
            <a:endParaRPr lang="ru-RU" sz="96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95555" y="355879"/>
            <a:ext cx="98858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Государственное бюджетное образовательное учреждение </a:t>
            </a:r>
            <a:r>
              <a:rPr lang="ru-RU" dirty="0"/>
              <a:t>Самарской области «Школа-интернат № 115 для обучающихся с ограниченными возможностями здоровья городского округа </a:t>
            </a:r>
            <a:r>
              <a:rPr lang="ru-RU" dirty="0" smtClean="0"/>
              <a:t>Самара»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833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ÐÐ°ÑÑÐ¸Ð½ÐºÐ¸ Ð¿Ð¾ Ð·Ð°Ð¿ÑÐ¾ÑÑ ÑÑÑÐºÑÑ Ð½Ð°Ð¹Ð´Ð¸ Ð»Ð¸ÑÐ½Ðµ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681" y="0"/>
            <a:ext cx="82753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96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541" y="1"/>
            <a:ext cx="75895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3538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ÐÐ°ÑÑÐ¸Ð½ÐºÐ¸ Ð¿Ð¾ Ð·Ð°Ð¿ÑÐ¾ÑÑ ÑÑÑÐºÑÑ Ð½Ð°Ð¹Ð´Ð¸ Ð»Ð¸ÑÐ½Ðµ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261" y="0"/>
            <a:ext cx="69265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29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ÐÐ°ÑÑÐ¸Ð½ÐºÐ¸ Ð¿Ð¾ Ð·Ð°Ð¿ÑÐ¾ÑÑ ÑÑÑÐºÑÑ Ð½Ð°Ð¹Ð´Ð¸ Ð»Ð¸ÑÐ½Ðµ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119" y="109182"/>
            <a:ext cx="6936918" cy="6748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032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686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9187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ÐÐ°ÑÑÐ¸Ð½ÐºÐ¸ Ð¿Ð¾ Ð·Ð°Ð¿ÑÐ¾ÑÑ ÑÑÑÐºÑÑ Ð½Ð°Ð¹Ð´Ð¸ Ð»Ð¸ÑÐ½Ðµ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767" y="0"/>
            <a:ext cx="9139156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290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541" y="0"/>
            <a:ext cx="9302843" cy="698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2839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</Words>
  <Application>Microsoft Office PowerPoint</Application>
  <PresentationFormat>Широкоэкранный</PresentationFormat>
  <Paragraphs>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Тема Office</vt:lpstr>
      <vt:lpstr>(найди лишнее)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ОВОЩИ (найди лишнее)</dc:title>
  <dc:creator>Station 7</dc:creator>
  <cp:lastModifiedBy>hp</cp:lastModifiedBy>
  <cp:revision>4</cp:revision>
  <dcterms:created xsi:type="dcterms:W3CDTF">2018-09-13T03:58:42Z</dcterms:created>
  <dcterms:modified xsi:type="dcterms:W3CDTF">2020-04-05T17:32:36Z</dcterms:modified>
</cp:coreProperties>
</file>