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44" autoAdjust="0"/>
  </p:normalViewPr>
  <p:slideViewPr>
    <p:cSldViewPr>
      <p:cViewPr varScale="1">
        <p:scale>
          <a:sx n="89" d="100"/>
          <a:sy n="89" d="100"/>
        </p:scale>
        <p:origin x="181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13F8C-1E84-45A7-B62A-BEF1F1ADC250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168D9-41DF-4A3D-BF8E-BE96999FA7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04864"/>
            <a:ext cx="7342584" cy="13681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sz="3600" b="1" dirty="0" smtClean="0">
                <a:solidFill>
                  <a:srgbClr val="00B050"/>
                </a:solidFill>
              </a:rPr>
              <a:t>Презентация к к</a:t>
            </a:r>
            <a:r>
              <a:rPr lang="ru-RU" sz="3600" b="1" dirty="0" smtClean="0">
                <a:solidFill>
                  <a:srgbClr val="00B050"/>
                </a:solidFill>
              </a:rPr>
              <a:t>онспекту </a:t>
            </a:r>
            <a:r>
              <a:rPr lang="ru-RU" sz="3600" b="1" dirty="0">
                <a:solidFill>
                  <a:srgbClr val="00B050"/>
                </a:solidFill>
              </a:rPr>
              <a:t>логопедического занятия </a:t>
            </a:r>
            <a:r>
              <a:rPr lang="ru-RU" sz="3600" b="1" dirty="0" smtClean="0">
                <a:solidFill>
                  <a:srgbClr val="00B050"/>
                </a:solidFill>
              </a:rPr>
              <a:t/>
            </a:r>
            <a:br>
              <a:rPr lang="ru-RU" sz="3600" b="1" dirty="0" smtClean="0">
                <a:solidFill>
                  <a:srgbClr val="00B050"/>
                </a:solidFill>
              </a:rPr>
            </a:br>
            <a:r>
              <a:rPr lang="ru-RU" sz="3600" b="1" dirty="0" smtClean="0">
                <a:solidFill>
                  <a:srgbClr val="00B050"/>
                </a:solidFill>
              </a:rPr>
              <a:t>во </a:t>
            </a:r>
            <a:r>
              <a:rPr lang="ru-RU" sz="3600" b="1" dirty="0">
                <a:solidFill>
                  <a:srgbClr val="00B050"/>
                </a:solidFill>
              </a:rPr>
              <a:t>2 </a:t>
            </a:r>
            <a:r>
              <a:rPr lang="ru-RU" sz="3600" b="1" dirty="0" smtClean="0">
                <a:solidFill>
                  <a:srgbClr val="00B050"/>
                </a:solidFill>
              </a:rPr>
              <a:t>классе</a:t>
            </a:r>
            <a:r>
              <a:rPr lang="ru-RU" sz="3600" dirty="0">
                <a:solidFill>
                  <a:srgbClr val="00B050"/>
                </a:solidFill>
              </a:rPr>
              <a:t> </a:t>
            </a:r>
            <a:r>
              <a:rPr lang="ru-RU" sz="3600" b="1" dirty="0" smtClean="0">
                <a:solidFill>
                  <a:srgbClr val="00B050"/>
                </a:solidFill>
              </a:rPr>
              <a:t>на т</a:t>
            </a:r>
            <a:r>
              <a:rPr lang="ru-RU" sz="3600" b="1" dirty="0" smtClean="0">
                <a:solidFill>
                  <a:srgbClr val="00B050"/>
                </a:solidFill>
              </a:rPr>
              <a:t>ему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«Звуки </a:t>
            </a:r>
            <a:r>
              <a:rPr lang="ru-RU" b="1" dirty="0">
                <a:solidFill>
                  <a:srgbClr val="002060"/>
                </a:solidFill>
              </a:rPr>
              <a:t>С-Ц. Буквы </a:t>
            </a:r>
            <a:r>
              <a:rPr lang="ru-RU" b="1" dirty="0" smtClean="0">
                <a:solidFill>
                  <a:srgbClr val="002060"/>
                </a:solidFill>
              </a:rPr>
              <a:t>С-Ц»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b="1" dirty="0" err="1" smtClean="0"/>
              <a:t>г.о</a:t>
            </a:r>
            <a:r>
              <a:rPr lang="ru-RU" sz="2700" b="1" dirty="0" smtClean="0"/>
              <a:t>. Самара</a:t>
            </a:r>
            <a:br>
              <a:rPr lang="ru-RU" sz="2700" b="1" dirty="0" smtClean="0"/>
            </a:br>
            <a:r>
              <a:rPr lang="ru-RU" sz="2700" b="1" dirty="0" smtClean="0"/>
              <a:t>2020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48680"/>
            <a:ext cx="73448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Государственное бюджетное образовательное учреждение </a:t>
            </a:r>
            <a:r>
              <a:rPr lang="ru-RU" b="1" dirty="0"/>
              <a:t>Самарской области «Школа-интернат № 115 для обучающихся с ограниченными возможностями здоровья городского округа </a:t>
            </a:r>
            <a:r>
              <a:rPr lang="ru-RU" b="1" dirty="0" smtClean="0"/>
              <a:t>Самара»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я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йц</a:t>
            </a:r>
            <a:r>
              <a:rPr lang="ru-RU" sz="9600" dirty="0" smtClean="0">
                <a:solidFill>
                  <a:srgbClr val="FF0000"/>
                </a:solidFill>
              </a:rPr>
              <a:t>о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img1.liveinternet.ru/images/attach/c/9/106/534/106534921_s_eg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72816"/>
            <a:ext cx="57150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Игра «Добавь нужный слог»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s://fsd.multiurok.ru/html/2018/07/26/s_5b597742c1aae/931901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1556792"/>
            <a:ext cx="4046725" cy="2952328"/>
          </a:xfrm>
          <a:prstGeom prst="rect">
            <a:avLst/>
          </a:prstGeom>
          <a:noFill/>
        </p:spPr>
      </p:pic>
      <p:pic>
        <p:nvPicPr>
          <p:cNvPr id="23556" name="Picture 4" descr="https://fsd.multiurok.ru/html/2018/07/26/s_5b597742c1aae/931901_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430790"/>
            <a:ext cx="4056112" cy="3726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1026" name="Picture 2" descr="C:\Users\Пользователь\Desktop\931901_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0"/>
            <a:ext cx="4032447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tx2">
                    <a:lumMod val="75000"/>
                  </a:schemeClr>
                </a:solidFill>
              </a:rPr>
              <a:t>К</a:t>
            </a:r>
            <a:r>
              <a:rPr lang="ru-RU" sz="9600" dirty="0" smtClean="0">
                <a:solidFill>
                  <a:srgbClr val="FF0000"/>
                </a:solidFill>
              </a:rPr>
              <a:t>о</a:t>
            </a:r>
            <a:r>
              <a:rPr lang="ru-RU" sz="9600" dirty="0" smtClean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ru-RU" sz="9600" dirty="0" smtClean="0">
                <a:solidFill>
                  <a:srgbClr val="FF0000"/>
                </a:solidFill>
              </a:rPr>
              <a:t>а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Пользователь\Desktop\137406121_6173770_1361615_kosainstrumentstaray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3137" y="2210594"/>
            <a:ext cx="4657725" cy="330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9600" dirty="0" smtClean="0">
                <a:solidFill>
                  <a:srgbClr val="FF0000"/>
                </a:solidFill>
              </a:rPr>
              <a:t>ы</a:t>
            </a:r>
            <a:r>
              <a:rPr lang="ru-RU" sz="9600" dirty="0" smtClean="0">
                <a:solidFill>
                  <a:srgbClr val="00B050"/>
                </a:solidFill>
              </a:rPr>
              <a:t>л</a:t>
            </a:r>
            <a:r>
              <a:rPr lang="ru-RU" sz="9600" dirty="0" smtClean="0">
                <a:solidFill>
                  <a:srgbClr val="FF0000"/>
                </a:solidFill>
              </a:rPr>
              <a:t>е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</a:t>
            </a:r>
            <a:r>
              <a:rPr lang="ru-RU" sz="9600" dirty="0" smtClean="0">
                <a:solidFill>
                  <a:srgbClr val="FF0000"/>
                </a:solidFill>
              </a:rPr>
              <a:t>о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s://go4.imgsmail.ru/imgpreview?key=1668c3d6cf53db0a&amp;mb=imgdb_preview_10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564904"/>
            <a:ext cx="5048250" cy="2876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FF0000"/>
                </a:solidFill>
              </a:rPr>
              <a:t>о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</a:t>
            </a:r>
            <a:r>
              <a:rPr lang="ru-RU" sz="9600" dirty="0" smtClean="0">
                <a:solidFill>
                  <a:srgbClr val="FF0000"/>
                </a:solidFill>
              </a:rPr>
              <a:t>у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рц</a:t>
            </a:r>
            <a:r>
              <a:rPr lang="ru-RU" sz="9600" dirty="0" smtClean="0">
                <a:solidFill>
                  <a:srgbClr val="FF0000"/>
                </a:solidFill>
              </a:rPr>
              <a:t>ы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https://go2.imgsmail.ru/imgpreview?key=5ffab12419bab8ab&amp;mb=imgdb_preview_6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556792"/>
            <a:ext cx="5334000" cy="432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</a:t>
            </a:r>
            <a:r>
              <a:rPr lang="ru-RU" sz="9600" dirty="0" smtClean="0">
                <a:solidFill>
                  <a:srgbClr val="FF0000"/>
                </a:solidFill>
              </a:rPr>
              <a:t>о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</a:t>
            </a:r>
            <a:r>
              <a:rPr lang="ru-RU" sz="9600" dirty="0" smtClean="0">
                <a:solidFill>
                  <a:srgbClr val="FF0000"/>
                </a:solidFill>
              </a:rPr>
              <a:t>у</a:t>
            </a:r>
            <a:r>
              <a:rPr lang="ru-RU" sz="9600" dirty="0" smtClean="0">
                <a:solidFill>
                  <a:srgbClr val="00B050"/>
                </a:solidFill>
              </a:rPr>
              <a:t>л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ьк</a:t>
            </a:r>
            <a:r>
              <a:rPr lang="ru-RU" sz="9600" dirty="0" smtClean="0">
                <a:solidFill>
                  <a:srgbClr val="FF0000"/>
                </a:solidFill>
              </a:rPr>
              <a:t>а</a:t>
            </a:r>
            <a:endParaRPr lang="ru-RU" sz="9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434" name="AutoShape 2" descr="https://big-rostov.ru/wp-content/uploads/2016/01/sosulki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6" name="Picture 4" descr="https://big-rostov.ru/wp-content/uploads/2016/01/sosul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45424" cy="45674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скв</a:t>
            </a:r>
            <a:r>
              <a:rPr lang="ru-RU" sz="9600" dirty="0" smtClean="0">
                <a:solidFill>
                  <a:srgbClr val="FF0000"/>
                </a:solidFill>
              </a:rPr>
              <a:t>о</a:t>
            </a:r>
            <a:r>
              <a:rPr lang="ru-RU" sz="9600" dirty="0" smtClean="0">
                <a:solidFill>
                  <a:srgbClr val="00B050"/>
                </a:solidFill>
              </a:rPr>
              <a:t>р</a:t>
            </a:r>
            <a:r>
              <a:rPr lang="ru-RU" sz="9600" dirty="0" smtClean="0">
                <a:solidFill>
                  <a:srgbClr val="FF0000"/>
                </a:solidFill>
              </a:rPr>
              <a:t>е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ц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s://ds04.infourok.ru/uploads/ex/0d8c/000466d3-55022d51/hello_html_m37c8fa4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628800"/>
            <a:ext cx="4540598" cy="4525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rgbClr val="00B050"/>
                </a:solidFill>
              </a:rPr>
              <a:t>п</a:t>
            </a:r>
            <a:r>
              <a:rPr lang="ru-RU" sz="9600" dirty="0" smtClean="0">
                <a:solidFill>
                  <a:srgbClr val="FF0000"/>
                </a:solidFill>
              </a:rPr>
              <a:t>ё</a:t>
            </a:r>
            <a:r>
              <a:rPr lang="ru-RU" sz="9600" dirty="0" smtClean="0"/>
              <a:t>с</a:t>
            </a:r>
            <a:endParaRPr lang="ru-RU" sz="9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s://go1.imgsmail.ru/imgpreview?key=4950a918fcf0747&amp;mb=imgdb_preview_7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7917040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ц</a:t>
            </a:r>
            <a:r>
              <a:rPr lang="ru-RU" sz="9600" dirty="0" smtClean="0">
                <a:solidFill>
                  <a:srgbClr val="FF0000"/>
                </a:solidFill>
              </a:rPr>
              <a:t>ы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</a:t>
            </a:r>
            <a:r>
              <a:rPr lang="ru-RU" sz="9600" dirty="0" smtClean="0">
                <a:solidFill>
                  <a:srgbClr val="00B050"/>
                </a:solidFill>
              </a:rPr>
              <a:t>л</a:t>
            </a:r>
            <a:r>
              <a:rPr lang="ru-RU" sz="9600" dirty="0" smtClean="0">
                <a:solidFill>
                  <a:srgbClr val="FF0000"/>
                </a:solidFill>
              </a:rPr>
              <a:t>ё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</a:t>
            </a:r>
            <a:r>
              <a:rPr lang="ru-RU" sz="9600" dirty="0" smtClean="0">
                <a:solidFill>
                  <a:srgbClr val="FF0000"/>
                </a:solidFill>
              </a:rPr>
              <a:t>о</a:t>
            </a:r>
            <a:r>
              <a:rPr lang="ru-RU" sz="9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</a:t>
            </a:r>
            <a:endParaRPr lang="ru-RU" sz="9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s://avatars.mds.yandex.net/get-pdb/1972052/41ecf381-3ddb-45b4-949f-ade6de3c9a9b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628800"/>
            <a:ext cx="6372200" cy="477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34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    Презентация к конспекту логопедического занятия  во 2 классе на тему  «Звуки С-Ц. Буквы С-Ц»   г.о. Самара 2020 </vt:lpstr>
      <vt:lpstr>Презентация PowerPoint</vt:lpstr>
      <vt:lpstr>Коса</vt:lpstr>
      <vt:lpstr>пылесос</vt:lpstr>
      <vt:lpstr>огурцы</vt:lpstr>
      <vt:lpstr>сосулька</vt:lpstr>
      <vt:lpstr>скворец</vt:lpstr>
      <vt:lpstr>пёс</vt:lpstr>
      <vt:lpstr>цыплёнок</vt:lpstr>
      <vt:lpstr>яйцо</vt:lpstr>
      <vt:lpstr>Игра «Добавь нужный слог»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Конспект логопедического занятия во 2 классе  Тема: Звуки С-Ц. Буквы С-Ц</dc:title>
  <dc:creator>Пользователь</dc:creator>
  <cp:lastModifiedBy>hp</cp:lastModifiedBy>
  <cp:revision>15</cp:revision>
  <dcterms:created xsi:type="dcterms:W3CDTF">2020-04-05T15:24:41Z</dcterms:created>
  <dcterms:modified xsi:type="dcterms:W3CDTF">2020-04-05T17:12:14Z</dcterms:modified>
</cp:coreProperties>
</file>