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0" r:id="rId33"/>
    <p:sldId id="288" r:id="rId34"/>
    <p:sldId id="28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80" d="100"/>
          <a:sy n="80" d="100"/>
        </p:scale>
        <p:origin x="-84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4B1C-947D-4466-B235-1FCEA0D2605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C2B5-50EE-4ECD-A07A-7F3D6A9B9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40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4B1C-947D-4466-B235-1FCEA0D2605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C2B5-50EE-4ECD-A07A-7F3D6A9B9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86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4B1C-947D-4466-B235-1FCEA0D2605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C2B5-50EE-4ECD-A07A-7F3D6A9B9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4B1C-947D-4466-B235-1FCEA0D2605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C2B5-50EE-4ECD-A07A-7F3D6A9B9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0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4B1C-947D-4466-B235-1FCEA0D2605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C2B5-50EE-4ECD-A07A-7F3D6A9B9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05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4B1C-947D-4466-B235-1FCEA0D2605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C2B5-50EE-4ECD-A07A-7F3D6A9B9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4B1C-947D-4466-B235-1FCEA0D2605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C2B5-50EE-4ECD-A07A-7F3D6A9B9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1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4B1C-947D-4466-B235-1FCEA0D2605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C2B5-50EE-4ECD-A07A-7F3D6A9B9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95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4B1C-947D-4466-B235-1FCEA0D2605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C2B5-50EE-4ECD-A07A-7F3D6A9B9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9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4B1C-947D-4466-B235-1FCEA0D2605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C2B5-50EE-4ECD-A07A-7F3D6A9B9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7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4B1C-947D-4466-B235-1FCEA0D2605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C2B5-50EE-4ECD-A07A-7F3D6A9B9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12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24B1C-947D-4466-B235-1FCEA0D2605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4C2B5-50EE-4ECD-A07A-7F3D6A9B9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8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8913"/>
            <a:ext cx="9144000" cy="82905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Государственное бюджетное образовательное учреждение Самарской области «Школа-интернат № 115 для обучающихся с ограниченными возможностями здоровья городского округа Самара»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658112"/>
            <a:ext cx="9144000" cy="4645152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</a:rPr>
              <a:t> Презентация к конспекту логопедического занятия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в 1 классе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на тему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«Мой город»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Т.А.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Кудренко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/>
              <a:t>г.о. Самара</a:t>
            </a:r>
            <a:br>
              <a:rPr lang="ru-RU" sz="1800" dirty="0" smtClean="0"/>
            </a:br>
            <a:r>
              <a:rPr lang="ru-RU" sz="1800" dirty="0" smtClean="0"/>
              <a:t>2020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0875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2878" y="2901696"/>
            <a:ext cx="13583264" cy="1006995"/>
          </a:xfrm>
        </p:spPr>
        <p:txBody>
          <a:bodyPr/>
          <a:lstStyle/>
          <a:p>
            <a:r>
              <a:rPr lang="ru-RU" dirty="0" smtClean="0"/>
              <a:t>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ÐÐ°ÑÑÐ¸Ð½ÐºÐ¸ Ð¿Ð¾ Ð·Ð°Ð¿ÑÐ¾ÑÑ ÑÐ¾Ð½Ð°ÑÑ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r="25045"/>
          <a:stretch/>
        </p:blipFill>
        <p:spPr bwMode="auto">
          <a:xfrm>
            <a:off x="0" y="0"/>
            <a:ext cx="2755076" cy="668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ÑÐ¾Ð½Ð°Ñ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76" y="-27686"/>
            <a:ext cx="9436924" cy="688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224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7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0" name="Picture 8" descr="ÐÐ°ÑÑÐ¸Ð½ÐºÐ¸ Ð¿Ð¾ Ð·Ð°Ð¿ÑÐ¾ÑÑ Ð°Ð²ÑÐ¾Ð±ÑÑÑ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5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ÐÐ°ÑÑÐ¸Ð½ÐºÐ¸ Ð¿Ð¾ Ð·Ð°Ð¿ÑÐ¾ÑÑ Ð»Ð°Ð²Ð¾ÑÐºÐ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ÐÐ°ÑÑÐ¸Ð½ÐºÐ¸ Ð¿Ð¾ Ð·Ð°Ð¿ÑÐ¾ÑÑ Ð»Ð°Ð²Ð¾Ñ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681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ÐÐ°ÑÑÐ¸Ð½ÐºÐ¸ Ð¿Ð¾ Ð·Ð°Ð¿ÑÐ¾ÑÑ ÑÐµÐ±ÐµÐ½Ð¾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88" y="365125"/>
            <a:ext cx="6828312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909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ÐÐ°ÑÑÐ¸Ð½ÐºÐ¸ Ð¿Ð¾ Ð·Ð°Ð¿ÑÐ¾ÑÑ Ð´ÐµÑ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188"/>
            <a:ext cx="10515599" cy="59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353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ÐÐ°ÑÑÐ¸Ð½ÐºÐ¸ Ð¿Ð¾ Ð·Ð°Ð¿ÑÐ¾ÑÑ Ð¼Ð°ÑÐ¸Ð½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68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ÐÐ°ÑÑÐ¸Ð½ÐºÐ¸ Ð¿Ð¾ Ð·Ð°Ð¿ÑÐ¾ÑÑ Ð¼Ð°ÑÐ¸Ð½Ñ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657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566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upload.wikimedia.org/wikipedia/commons/thumb/d/dc/Samara-station.jpg/250px-Samara-st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84" y="0"/>
            <a:ext cx="6531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1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ÐºÐ°ÑÑÐ° ÑÐ¾ÑÑÐ¸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63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ÐÐ°ÑÑÐ¸Ð½ÐºÐ¸ Ð¿Ð¾ Ð·Ð°Ð¿ÑÐ¾ÑÑ Ð¼ÑÐ·ÐµÐ¹ Ð°Ð»Ð°Ð±Ð¸Ð½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83" y="-83128"/>
            <a:ext cx="9773392" cy="69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82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ÐÐ°ÑÑÐ¸Ð½ÐºÐ¸ Ð¿Ð¾ Ð·Ð°Ð¿ÑÐ¾ÑÑ Ð¿Ð¾ÑÑ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609613" cy="695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17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ÐÐ°ÑÑÐ¸Ð½ÐºÐ¸ Ð¿Ð¾ Ð·Ð°Ð¿ÑÐ¾ÑÑ Ð±Ð¾Ð»ÑÐ½Ð¸ÑÐ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6689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96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ÐÐ°ÑÑÐ¸Ð½ÐºÐ¸ Ð¿Ð¾ Ð·Ð°Ð¿ÑÐ¾ÑÑ Ð´ÐµÑÑÐºÐ¸Ð¹ ÑÐ°Ð´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1048999" cy="695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161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ÐÐ°ÑÑÐ¸Ð½ÐºÐ¸ Ð¿Ð¾ Ð·Ð°Ð¿ÑÐ¾ÑÑ Ð¼Ð°Ð³Ð°Ð·Ð¸Ð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10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9" y="0"/>
            <a:ext cx="10641281" cy="7089569"/>
          </a:xfrm>
        </p:spPr>
      </p:pic>
    </p:spTree>
    <p:extLst>
      <p:ext uri="{BB962C8B-B14F-4D97-AF65-F5344CB8AC3E}">
        <p14:creationId xmlns:p14="http://schemas.microsoft.com/office/powerpoint/2010/main" val="1494693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ÐÐ°ÑÑÐ¸Ð½ÐºÐ¸ Ð¿Ð¾ Ð·Ð°Ð¿ÑÐ¾ÑÑ ÐºÐ¸ÑÐ¿Ð¸ÑÐ½ÑÐ¹ Ð´Ð¾Ð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58" y="1"/>
            <a:ext cx="7517081" cy="673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682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ÐÐ°ÑÑÐ¸Ð½ÐºÐ¸ Ð¿Ð¾ Ð·Ð°Ð¿ÑÐ¾ÑÑ Ð¿Ð°Ð½ÐµÐ»ÑÐ½ÑÐ¹ Ð´Ð¾Ð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48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ÐÐ°ÑÑÐ¸Ð½ÐºÐ¸ Ð¿Ð¾ Ð·Ð°Ð¿ÑÐ¾ÑÑ Ð»ÐµÐ´ÑÐ½Ð¾Ð¹ Ð´Ð¾Ð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7" y="0"/>
            <a:ext cx="7279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694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ÐÐ°ÑÑÐ¸Ð½ÐºÐ¸ Ð¿Ð¾ Ð·Ð°Ð¿ÑÐ¾ÑÑ Ð´Ð¾Ð¼ Ð¸Ð· ÑÐ¾Ð»Ð¾Ð¼Ñ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34" y="0"/>
            <a:ext cx="7576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8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ÐÐ°ÑÑÐ¸Ð½ÐºÐ¸ Ð¿Ð¾ Ð·Ð°Ð¿ÑÐ¾ÑÑ Ð¼Ð¾ÑÐºÐ²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26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9" y="0"/>
            <a:ext cx="10641281" cy="6858000"/>
          </a:xfrm>
        </p:spPr>
      </p:pic>
    </p:spTree>
    <p:extLst>
      <p:ext uri="{BB962C8B-B14F-4D97-AF65-F5344CB8AC3E}">
        <p14:creationId xmlns:p14="http://schemas.microsoft.com/office/powerpoint/2010/main" val="1881876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ÐÐ°ÑÑÐ¸Ð½ÐºÐ¸ Ð¿Ð¾ Ð·Ð°Ð¿ÑÐ¾ÑÑ ÑÐ¸ÑÐ¾ÐºÐ¸Ð¹ Ð´Ð¾Ð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0"/>
            <a:ext cx="10605655" cy="670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950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ÐÐ°ÑÑÐ¸Ð½ÐºÐ¸ Ð¿Ð¾ Ð·Ð°Ð¿ÑÐ¾ÑÑ ÑÐ·ÐºÐ¸Ð¹ Ð´Ð¾Ð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89" y="0"/>
            <a:ext cx="8416881" cy="688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117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752117" cy="6858000"/>
          </a:xfrm>
        </p:spPr>
      </p:pic>
    </p:spTree>
    <p:extLst>
      <p:ext uri="{BB962C8B-B14F-4D97-AF65-F5344CB8AC3E}">
        <p14:creationId xmlns:p14="http://schemas.microsoft.com/office/powerpoint/2010/main" val="1425903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ÐÐ°ÑÑÐ¸Ð½ÐºÐ¸ Ð¿Ð¾ Ð·Ð°Ð¿ÑÐ¾ÑÑ Ð´Ð¾Ð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"/>
            <a:ext cx="10515600" cy="662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0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9582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ÑÐ°ÑÑÐ²ÐµÑ Ð½Ð° Ð¶Ð¸Ð³ÑÐ»ÐµÐ²ÑÐºÐ¸Ñ Ð³Ð¾ÑÐ°Ñ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7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53454" cy="6858000"/>
          </a:xfrm>
        </p:spPr>
      </p:pic>
    </p:spTree>
    <p:extLst>
      <p:ext uri="{BB962C8B-B14F-4D97-AF65-F5344CB8AC3E}">
        <p14:creationId xmlns:p14="http://schemas.microsoft.com/office/powerpoint/2010/main" val="365637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26" y="0"/>
            <a:ext cx="767146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/>
          <a:stretch/>
        </p:blipFill>
        <p:spPr>
          <a:xfrm>
            <a:off x="0" y="0"/>
            <a:ext cx="4607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5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ÐÐ°ÑÑÐ¸Ð½ÐºÐ¸ Ð¿Ð¾ Ð·Ð°Ð¿ÑÐ¾ÑÑ Ð´ÐµÑÐµÐ²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57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´ÐµÑÐµÐ²ÑÑ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41" y="0"/>
            <a:ext cx="7861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918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6" name="Picture 6" descr="ÐÐ°ÑÑÐ¸Ð½ÐºÐ¸ Ð¿Ð¾ Ð·Ð°Ð¿ÑÐ¾ÑÑ ÑÐ²ÐµÑÐ¾Ðº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5" r="26227"/>
          <a:stretch/>
        </p:blipFill>
        <p:spPr bwMode="auto">
          <a:xfrm>
            <a:off x="0" y="0"/>
            <a:ext cx="19475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ÐÐ°ÑÑÐ¸Ð½ÐºÐ¸ Ð¿Ð¾ Ð·Ð°Ð¿ÑÐ¾ÑÑ ÐºÐ»ÑÐ¼Ð±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04" y="0"/>
            <a:ext cx="101202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911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21</Words>
  <Application>Microsoft Office PowerPoint</Application>
  <PresentationFormat>Произвольный</PresentationFormat>
  <Paragraphs>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Государственное бюджетное образовательное учреждение Самарской области «Школа-интернат № 115 для обучающихся с ограниченными возможностями здоровья городского округа Самара»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«Мой город»</dc:title>
  <dc:creator>Station 7</dc:creator>
  <cp:lastModifiedBy>Uchitel</cp:lastModifiedBy>
  <cp:revision>12</cp:revision>
  <dcterms:created xsi:type="dcterms:W3CDTF">2019-04-24T18:22:10Z</dcterms:created>
  <dcterms:modified xsi:type="dcterms:W3CDTF">2020-05-07T11:51:33Z</dcterms:modified>
</cp:coreProperties>
</file>