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9" r:id="rId4"/>
    <p:sldId id="280" r:id="rId5"/>
    <p:sldId id="261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81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F49717-122F-4FA8-A767-0F1EDCB9B314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CB0F00-E0B6-46B0-ACD0-5355C3EB665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1845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1296144"/>
          </a:xfrm>
        </p:spPr>
        <p:txBody>
          <a:bodyPr>
            <a:no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Учитель- логопед </a:t>
            </a:r>
          </a:p>
          <a:p>
            <a:pPr algn="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Т.А.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Кудренко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г.о. Самара, 2020г.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548680"/>
            <a:ext cx="748883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Государственное бюджетное общеобразовательное учреждение Самарской области «Школа-интернат № 115 для обучающихся</a:t>
            </a:r>
            <a:br>
              <a:rPr lang="ru-RU" b="1" dirty="0" smtClean="0"/>
            </a:br>
            <a:r>
              <a:rPr lang="ru-RU" b="1" dirty="0" smtClean="0"/>
              <a:t>с ограниченными возможностями здоровья</a:t>
            </a:r>
            <a:br>
              <a:rPr lang="ru-RU" b="1" dirty="0" smtClean="0"/>
            </a:br>
            <a:r>
              <a:rPr lang="ru-RU" b="1" dirty="0" smtClean="0"/>
              <a:t>городского округа Самара»</a:t>
            </a:r>
            <a:br>
              <a:rPr lang="ru-RU" b="1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Консультация для родителей обучающихся начальной школы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Тема «Проведение логопедических игр и упражнений в домашних условиях»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Кукла проснулась</a:t>
            </a:r>
            <a:endParaRPr lang="ru-RU" sz="3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- </a:t>
            </a: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лексико-грамматические категории </a:t>
            </a: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</a:t>
            </a: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словообразования у </a:t>
            </a: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33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уточнить </a:t>
            </a: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названия кукольной одежды, ее деталей, рисунка, цвета. 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Ход игры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Родитель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демонстрирует ребенку куклу, которая спит на кроватке. Затем он объясняет, что кукла проснулась, и ее нужно одеть. Ребенок одевает куклу, а взрослый сопровождает его действия речью: «Оденем кукле </a:t>
            </a:r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маечку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, чистую белую </a:t>
            </a:r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маечку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». Для активизации речи детей взрослый задает ребенку вопросы: «Что ты надеваешь кукле? Какого цвета </a:t>
            </a:r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маечка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лучше 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похвалит</a:t>
            </a:r>
            <a:endParaRPr lang="ru-RU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-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формировать</a:t>
            </a:r>
            <a:endParaRPr lang="ru-RU" sz="3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лексико-грамматические категории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словообразования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0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детей,</a:t>
            </a:r>
            <a:r>
              <a:rPr lang="ru-RU" sz="30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уметь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называть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признаки животных по образцу взрослого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Ход игры. 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 Родитель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берет себе одну игрушку (медведя), а ребенку дает зайца. И начинает: «У меня медведь».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 Ребенок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: А у меня заяц.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— У медведя коричневая шубка.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— А у зайца белая.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— У медведя маленькие круглые ушки.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— А у зайца уши длинные.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5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Вспомните </a:t>
            </a:r>
            <a:r>
              <a:rPr lang="ru-RU" sz="5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пословицы</a:t>
            </a:r>
            <a:r>
              <a:rPr lang="ru-RU" sz="5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- </a:t>
            </a:r>
            <a:r>
              <a:rPr lang="ru-RU" sz="59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активизацию ассоциативных смысловых связей между словами </a:t>
            </a:r>
            <a:endParaRPr lang="ru-RU" sz="59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Ход игры.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	Назовите пословицы и поговорки, в которых  упоминается  одно из следующих слов: дом, цыплята, телега, яблоня, камень, колодец, платье, сапоги, мешок.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1) В своём дому и стены помогают.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2) Цыплят по осени считают.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3) Готовь сани летом, а телегу зимой.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4) Яблоко от яблони недалеко падает.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5) Капля по капле камень долбит.  (Под  лежачий  камень  вода  не течёт).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6) Не плюй в колодец, пригодится воды напиться.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7) Береги платье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снову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а честь смолоду.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8) Два сапога - пара.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9) Шила в мешке не утаишь.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62500" lnSpcReduction="20000"/>
          </a:bodyPr>
          <a:lstStyle/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1.Лалаева Р.И Логопедическая работа в коррекционных классах: Кн. для логопеда. – М.: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изд. центр ВЛАДОС, 1998. – 224 с.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2.Лисина М.И. Проблемы онтогенеза общения. – М., 1986.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Лисина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М.И. Проблемы онтогенеза общения. – М., 1986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3.Мали Л. Д. Речевое развитие младших школьников. 1 – 4 классы./ Пенза, 1995 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4.Нищева Н.В. Программа коррекционно-развивающей работы в логопедической группе детского сада для детей с общим недоразвитием речи (с 4 до 7 лет) / Детство – Пресс, 2007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5.Программы специальной (коррекционной) образовательной школы VIII вида. 5-9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В 2 сб. .- Ч. 1 / Под ред. В.В. Воронковой .- М. :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Владос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2001 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6.Программы специальных (коррекционных) образовательных учреждений VIII вида. Подготовительный класс. 1 – 4 классы./ Под ред. В. В. Воронковой. – М.: Просвещение, 2006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7.Федеральный государственный образовательный стандарт для детей с ОВЗ [Электронный ресурс] https://минобрнауки.рф</a:t>
            </a:r>
          </a:p>
          <a:p>
            <a:pPr marL="0" indent="0">
              <a:buClr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8.Филичева Т. Б. и др. Основы логопедии: Учеб. пособие для студентов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ин-тов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спец. «Педагогика и психология (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.)» / Т. Б. Филичева, Н. А.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Чевелева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В.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Чиркина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)!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качественной логопедической помощи в условиях дистанционного обучения рекомендуем вам логопедические игры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мячом. Такая форма решения задач развития всех сторон речи интересна младшим школьникам.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уверены, что вас ждут успехи!</a:t>
            </a:r>
            <a:endParaRPr lang="ru-RU" sz="2000" dirty="0"/>
          </a:p>
        </p:txBody>
      </p:sp>
      <p:pic>
        <p:nvPicPr>
          <p:cNvPr id="4" name="Содержимое 3" descr="Эффективность занятий зависит от заинтересованности ребенк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92896"/>
            <a:ext cx="590465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44562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Логопедические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всех сторон речи младшего школьника с ограниченными возможностями здоровья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артикуляционный аппарат.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фонематическое восприятие.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словарь.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грамматический строй речи.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выразительность речи.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мелкую и общую моторики.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Методологическая основа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В основу подборки логопедических игр с мячом взяты труды Р.И. </a:t>
            </a:r>
            <a:r>
              <a:rPr lang="ru-RU" dirty="0" err="1" smtClean="0"/>
              <a:t>Лалаевой</a:t>
            </a:r>
            <a:r>
              <a:rPr lang="ru-RU" dirty="0" smtClean="0"/>
              <a:t>, Т.Б. </a:t>
            </a:r>
            <a:r>
              <a:rPr lang="ru-RU" dirty="0" err="1" smtClean="0"/>
              <a:t>Феличевой</a:t>
            </a:r>
            <a:r>
              <a:rPr lang="ru-RU" dirty="0" smtClean="0"/>
              <a:t>, М.И Лисиной, Р.Е. Левиной. Ученые отмечали, что общение играет очень большую роль в современной деятельности человека. Общение одна из форм активности личности, сущность которой состоит в обмене информацией между участниками диалога: происходит обмен опытом, установками, духовными ценностями, оно может поднять настроение или его испортить, возбудить или успокоить. Общение развивает волевую, эмоциональную и интеллектуальную сферы личности. </a:t>
            </a:r>
          </a:p>
          <a:p>
            <a:pPr marL="0" indent="0" algn="just">
              <a:buNone/>
            </a:pPr>
            <a:r>
              <a:rPr lang="ru-RU" dirty="0" smtClean="0"/>
              <a:t>	Формирование навыков общения младших школьников с ОВЗ продуктивнее происходит в игровой форме, поэтому данная подборка логопедических игр с мячом является актуальной для развития речи детей, находящихся на обучении в дистанционном режиме. При подборке игр учитывался принцип «от простого к сложному».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                   Какой </a:t>
            </a:r>
            <a:r>
              <a:rPr lang="ru-RU" sz="2800" i="1" dirty="0" smtClean="0">
                <a:solidFill>
                  <a:srgbClr val="FF0000"/>
                </a:solidFill>
              </a:rPr>
              <a:t>звук есть во всех словах</a:t>
            </a:r>
            <a:r>
              <a:rPr lang="ru-RU" sz="2800" i="1" dirty="0" smtClean="0">
                <a:solidFill>
                  <a:srgbClr val="FF0000"/>
                </a:solidFill>
              </a:rPr>
              <a:t>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1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фонематических представлений, быстроты реакции.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Ход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Родитель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произносит три-четыре слова, в каждом из которых есть один из отрабатываемых звуков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 шуба, кошка, мышь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и спрашивает у детей, какой звук есть во всех этих словах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Ребенок называет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звук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предлагает определить, какой звук есть во всех ниже приведенных словах: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жук, жаба, лыжи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Ж;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 чайник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ключ, очки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–Ч;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щетка, ящик, щавель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Щ;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коса, усы, нос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С;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селедка, Сима, лось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СЬ;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коза, замок, зуб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З;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зима, зеркало вазелин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-ЗЬ;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цветок, яйцо, курица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–Ц;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лодка,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стул, лампа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–Л;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липа, лес, соль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ЛЬ;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рыба, ковер, крыло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Р;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рис, крепость, букварь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– РЬ.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бывает осенью?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278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Цель - </a:t>
            </a:r>
            <a:r>
              <a:rPr lang="ru-RU" sz="3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лексико-грамматические категорий и навыки словообразования у детей.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закрепить понятие об осенних явлениях, </a:t>
            </a:r>
            <a:r>
              <a:rPr lang="ru-RU" sz="3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активизацировать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словарь по теме. </a:t>
            </a:r>
            <a:endParaRPr lang="ru-RU" sz="3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   Ход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На столе вперемешку лежат картинки с изображением различных сезонных явлений (идет снег, цветущий луг, осенний лес, скворец у скворечника и т. д.). Ребенок выбирает картинки, на которых изображены только осенние явления и сам или с помощью взрослого называет их. Пример. Солнышко прячется за тучи. Идет дождь. Листья на деревьях желтые и красные. Птицы улетают на юг. Животные готовят запасы на зиму. Люди надевают пальто и плащи и т.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 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 ласково</a:t>
            </a:r>
            <a:endParaRPr lang="ru-RU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Цель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учить образовывать существительные с уменьшительно-ласкательными суффиксами.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Оборудование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предметные картинки с изображением овощей большого и маленького размера.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Ход игры.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показывает ребенку картинку с изображением какого-либо большого овоща, например, помидора и спрашивает, как он называется. Затем объясняет: «Этот помидор большой. А как ты назовешь ласково маленький такой же овощ?» Демонстрирует картинку (помидорчик.) Аналогично рассматриваются другие овощи (огурец - огурчик, репа - репка, морковь 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морковочка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лук - лучок, картошка - картошечка).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Неговорящего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ребенка просят: «Покажи помидор. А теперь покажи помидорчик».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корзинке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лексико-грамматические категории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словообразования у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уточнить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названия, цвет, форму, вкусовые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фруктов.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Ход игры.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Взрослый по одному достает фрукты из корзинки и описывает их: «Яблоко круглое, красное. Яблоко сладкое, сочное, вкусное. Яблоко можно есть». Ребенок помогает взрослому рассказывать о фрукте, затем пробует его на вкус.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Зябнет, стынет, мерзнет»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Цель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игры: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учить детей выделять из текста слова - синонимы, упражнять в подборе синонимов.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Ход игры.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Родитель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показывает картинку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  просит ребенка назвать слова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которые обозначают одни и те же предметы, действия, признаки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Например: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работа - дело; старый - ветхий - древний - дряхлый; строить -сооружать - возводить; стеречь - охранять - караулить - сторожить.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640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           </vt:lpstr>
      <vt:lpstr>Уважаемые родители (законные представители)! Для получения качественной логопедической помощи в условиях дистанционного обучения рекомендуем вам логопедические игры  с мячом. Такая форма решения задач развития всех сторон речи интересна младшим школьникам.  Мы уверены, что вас ждут успехи!</vt:lpstr>
      <vt:lpstr>Логопедические игры</vt:lpstr>
      <vt:lpstr>Методологическая основа</vt:lpstr>
      <vt:lpstr>                   Какой звук есть во всех словах? Цель - развитие фонематических представлений, быстроты реакции.</vt:lpstr>
      <vt:lpstr>       Что бывает осенью? </vt:lpstr>
      <vt:lpstr>Слайд 7</vt:lpstr>
      <vt:lpstr>Слайд 8</vt:lpstr>
      <vt:lpstr>Слайд 9</vt:lpstr>
      <vt:lpstr>Слайд 10</vt:lpstr>
      <vt:lpstr>Слайд 11</vt:lpstr>
      <vt:lpstr>Слайд 12</vt:lpstr>
      <vt:lpstr>Литература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Сидим дома!</dc:title>
  <dc:creator>Пользователь</dc:creator>
  <cp:lastModifiedBy>Пользователь</cp:lastModifiedBy>
  <cp:revision>46</cp:revision>
  <dcterms:created xsi:type="dcterms:W3CDTF">2020-04-09T14:10:32Z</dcterms:created>
  <dcterms:modified xsi:type="dcterms:W3CDTF">2020-05-08T09:31:31Z</dcterms:modified>
</cp:coreProperties>
</file>