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4B4C-9D42-4120-911C-495BAD6FC6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A537D-E94B-4962-84DD-9552F03677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86;&#1074;&#1072;&#1103;%20&#1087;&#1072;&#1087;&#1082;&#1072;\&#1057;&#1082;&#1074;&#1086;&#1088;&#1077;&#1094;%20&#1087;&#1086;&#1077;&#1090;.%20%20&#1047;&#1074;&#1091;&#1082;&#1080;%20&#1087;&#1088;&#1080;&#1086;&#1076;&#1099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86;&#1074;&#1072;&#1103;%20&#1087;&#1072;&#1087;&#1082;&#1072;\&#1047;&#1074;&#1091;&#1082;&#1080;%20&#1074;&#1077;&#1089;&#1085;&#1099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Государственное бюджетное общеобразовательное учреждение Самарской области «Школа-интернат № 115 для обучающихся</a:t>
            </a:r>
            <a:br>
              <a:rPr lang="ru-RU" sz="1800" b="1" dirty="0"/>
            </a:br>
            <a:r>
              <a:rPr lang="ru-RU" sz="1800" b="1" dirty="0"/>
              <a:t>с ограниченными возможностями здоровья</a:t>
            </a:r>
            <a:br>
              <a:rPr lang="ru-RU" sz="1800" b="1" dirty="0"/>
            </a:br>
            <a:r>
              <a:rPr lang="ru-RU" sz="1800" b="1" dirty="0"/>
              <a:t>городского округа Самара</a:t>
            </a:r>
            <a:r>
              <a:rPr lang="ru-RU" sz="1800" b="1" dirty="0" smtClean="0"/>
              <a:t>»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Логопедическое занятие в 1 классе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Тема «Весна»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8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 - листик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domik-v-internete.ru/wp-content/uploads/2012/10/%D0%A8%D0%B0%D0%B1%D0%BB%D0%BE%D0%BD-%D0%BA%D0%BB%D0%B5%D0%BD%D0%BE%D0%B2%D0%BE%D0%B3%D0%BE-%D0%BB%D0%B8%D1%81%D1%82%D0%B0.-%D0%9B%D0%B8%D1%81%D1%82-%D0%BA%D0%BB%D0%B5%D0%BD%D0%B0.-%D0%A8%D0%B0%D0%B1%D0%BB%D0%BE%D0%BD-%D0%BB%D0%B8%D1%81%D1%82%D0%B0-%D0%BA%D0%BB%D0%B5%D0%BD%D0%B0-%D0%BD%D0%B0-%D0%BE%D1%81%D0%B5%D0%BD%D0%BD%D0%B8%D0%B9-%D1%83%D1%82%D1%80%D0%B5%D0%BD%D0%BD%D0%B8%D0%BA.-%D0%9B%D0%B8%D1%81%D1%82-%D0%BA%D0%BB%D0%B5%D0%BD%D0%B0-%D1%81%D0%B2%D0%BE%D0%B8%D0%BC%D0%B8-%D1%80%D1%83%D0%BA%D0%B0%D0%BC%D0%B8.-%D0%A1%D1%82%D0%BE%D1%80%D0%BE%D0%BD%D0%B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434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- цветочек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million-wallpapers.ru/wallpapers/5/87/525007729062683/gerbery-cvety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27368" cy="501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- деревце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for-teacher.ru/edu/data/img/pic-0231m1g2v7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15290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ворец поет.  Звуки приод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7848872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вуки весн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280920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ds04.infourok.ru/uploads/ex/0d40/00026ab7-29d4255e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gola2.ru/wp-content/uploads/2019/02/2be2be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ьзователь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04856" cy="6408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Солнце - солнышко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fonstola.ru/pic/201112/1920x1080/fonstola.ru-64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14991" cy="4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Ручей - ручеек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35photo.ru/photos_main/27/136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59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 - снежок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go2.imgsmail.ru/imgpreview?key=458f84cb50eb6811&amp;mb=imgdb_preview_4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649922"/>
            <a:ext cx="6047385" cy="451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 - ветерок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xn----8sbiecm6bhdx8i.xn--p1ai/sites/default/files/images/shkolnikam/sochinenie_vi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434" y="1628799"/>
            <a:ext cx="6309902" cy="4484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</Words>
  <Application>Microsoft Office PowerPoint</Application>
  <PresentationFormat>Экран (4:3)</PresentationFormat>
  <Paragraphs>8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бюджетное общеобразовательное учреждение Самарской области «Школа-интернат № 115 для обучающихся с ограниченными возможностями здоровья городского округа Самара»    Логопедическое занятие в 1 классе Тема «Весна»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 - солнышко</vt:lpstr>
      <vt:lpstr>Ручей - ручеек</vt:lpstr>
      <vt:lpstr>Снег - снежок</vt:lpstr>
      <vt:lpstr>Ветер - ветерок</vt:lpstr>
      <vt:lpstr>Лист - листик</vt:lpstr>
      <vt:lpstr>Цветок - цветочек</vt:lpstr>
      <vt:lpstr>Дерево - деревце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Пользователь</dc:creator>
  <cp:lastModifiedBy>Uchitel</cp:lastModifiedBy>
  <cp:revision>13</cp:revision>
  <dcterms:created xsi:type="dcterms:W3CDTF">2020-04-07T08:59:39Z</dcterms:created>
  <dcterms:modified xsi:type="dcterms:W3CDTF">2020-04-10T09:47:21Z</dcterms:modified>
</cp:coreProperties>
</file>