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 autoAdjust="0"/>
    <p:restoredTop sz="99853" autoAdjust="0"/>
  </p:normalViewPr>
  <p:slideViewPr>
    <p:cSldViewPr>
      <p:cViewPr>
        <p:scale>
          <a:sx n="118" d="100"/>
          <a:sy n="118" d="100"/>
        </p:scale>
        <p:origin x="-24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D5F78-4DAE-4C17-A1EA-67EF301DCFA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B8433-8F39-4CD0-91E3-0B54431739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6048671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образовательное учреждение Самарской области «Школа-интернат № 115 для обучающихся с ограниченными возможностями здоровья городского округа Самара»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Логопедическое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занятие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классе</a:t>
            </a:r>
            <a:b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«Словоизменение глаголов»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Учитель-логопед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Т.А.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Кудренко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г.о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Самара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6858000"/>
            <a:ext cx="6400800" cy="476672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cs.pikabu.ru/post_img/2013/01/28/6/1359362725_755799519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787" y="1156264"/>
            <a:ext cx="5940425" cy="454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inremonte.ru/wp-content/uploads/2015/06/2002-0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1787" y="1016262"/>
            <a:ext cx="6354589" cy="5149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citysite.dp.ua/assets/components/phpthumbof/cache/pila-101016.548688f0653a8f2c8fb9cf7b7981000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1" y="1556793"/>
            <a:ext cx="6768752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ic.pics.livejournal.com/kubirubi/28849291/564543/564543_orig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12777"/>
            <a:ext cx="482453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prv3.lori-images.net/paren-pilit-vetku-na-dache-0007441915-preview.jpg"/>
          <p:cNvPicPr/>
          <p:nvPr/>
        </p:nvPicPr>
        <p:blipFill>
          <a:blip r:embed="rId2" cstate="print"/>
          <a:srcRect b="10976"/>
          <a:stretch>
            <a:fillRect/>
          </a:stretch>
        </p:blipFill>
        <p:spPr bwMode="auto">
          <a:xfrm>
            <a:off x="1331640" y="188640"/>
            <a:ext cx="6840760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i.ytimg.com/vi/e0EKIBUbFaE/maxresdefaul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2656"/>
            <a:ext cx="7200799" cy="576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ds04.infourok.ru/uploads/ex/0b8f/0011e5de-7cfd4aa3/hello_html_418c4fc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0648"/>
            <a:ext cx="6624736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st2.depositphotos.com/1732591/9785/v/450/depositphotos_97854912-stock-illustration-a-flock-of-flying-bird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200799" cy="58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          Государственное бюджетное образовательное учреждение Самарской области «Школа-интернат № 115 для обучающихся с ограниченными возможностями здоровья городского округа Самара»     Логопедическое занятие  в 5 классе Тема «Словоизменение глаголов»                                                               Учитель-логопед                                                                                               Т.А. Кудренко  г.о. Самара 2020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Uchitel</cp:lastModifiedBy>
  <cp:revision>9</cp:revision>
  <dcterms:created xsi:type="dcterms:W3CDTF">2020-04-08T12:40:11Z</dcterms:created>
  <dcterms:modified xsi:type="dcterms:W3CDTF">2020-04-10T09:41:50Z</dcterms:modified>
</cp:coreProperties>
</file>