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0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CCBF-9090-4235-9F31-05E13A5DFB14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20211-B324-4A43-84A9-4A13C208B4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CCBF-9090-4235-9F31-05E13A5DFB14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20211-B324-4A43-84A9-4A13C208B4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CCBF-9090-4235-9F31-05E13A5DFB14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20211-B324-4A43-84A9-4A13C208B4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CCBF-9090-4235-9F31-05E13A5DFB14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20211-B324-4A43-84A9-4A13C208B4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CCBF-9090-4235-9F31-05E13A5DFB14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20211-B324-4A43-84A9-4A13C208B4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CCBF-9090-4235-9F31-05E13A5DFB14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20211-B324-4A43-84A9-4A13C208B4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CCBF-9090-4235-9F31-05E13A5DFB14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20211-B324-4A43-84A9-4A13C208B4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CCBF-9090-4235-9F31-05E13A5DFB14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20211-B324-4A43-84A9-4A13C208B4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CCBF-9090-4235-9F31-05E13A5DFB14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20211-B324-4A43-84A9-4A13C208B4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CCBF-9090-4235-9F31-05E13A5DFB14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20211-B324-4A43-84A9-4A13C208B4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CCBF-9090-4235-9F31-05E13A5DFB14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20211-B324-4A43-84A9-4A13C208B4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3CCBF-9090-4235-9F31-05E13A5DFB14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20211-B324-4A43-84A9-4A13C208B4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08112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cs typeface="Times New Roman" pitchFamily="18" charset="0"/>
              </a:rPr>
              <a:t>Государственное бюджетное образовательное учреждение Самарской области «Школа-интернат № 115 для обучающихся с ограниченными возможностями здоровья городского округа Самара»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1556792"/>
            <a:ext cx="7272808" cy="4752528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Презентация к конспекту логопедического занятия </a:t>
            </a:r>
            <a:br>
              <a:rPr lang="ru-RU" b="1" dirty="0" smtClean="0">
                <a:solidFill>
                  <a:srgbClr val="00B050"/>
                </a:solidFill>
              </a:rPr>
            </a:br>
            <a:r>
              <a:rPr lang="ru-RU" b="1" dirty="0" smtClean="0">
                <a:solidFill>
                  <a:srgbClr val="00B050"/>
                </a:solidFill>
              </a:rPr>
              <a:t>во 2 классе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на тему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sz="5600" b="1" dirty="0" smtClean="0">
                <a:solidFill>
                  <a:srgbClr val="002060"/>
                </a:solidFill>
              </a:rPr>
              <a:t>«Звуки Ч-Щ. Буквы Ч-Щ»</a:t>
            </a:r>
            <a:br>
              <a:rPr lang="ru-RU" sz="5600" b="1" dirty="0" smtClean="0">
                <a:solidFill>
                  <a:srgbClr val="002060"/>
                </a:solidFill>
              </a:rPr>
            </a:br>
            <a:endParaRPr lang="ru-RU" sz="5600" dirty="0" smtClean="0">
              <a:solidFill>
                <a:schemeClr val="tx1"/>
              </a:solidFill>
            </a:endParaRPr>
          </a:p>
          <a:p>
            <a:endParaRPr lang="ru-RU" dirty="0" smtClean="0"/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r>
              <a:rPr lang="ru-RU" sz="2000" b="1" dirty="0" smtClean="0">
                <a:solidFill>
                  <a:schemeClr val="tx1"/>
                </a:solidFill>
              </a:rPr>
              <a:t>г.о. Самара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2020</a:t>
            </a:r>
            <a:endParaRPr lang="ru-RU" sz="20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ользователь\Pictures\1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196378" cy="3384376"/>
          </a:xfrm>
          <a:prstGeom prst="rect">
            <a:avLst/>
          </a:prstGeom>
          <a:noFill/>
        </p:spPr>
      </p:pic>
      <p:pic>
        <p:nvPicPr>
          <p:cNvPr id="1027" name="Picture 3" descr="C:\Users\Пользователь\Pictures\imgpreview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3356993"/>
            <a:ext cx="5364088" cy="3501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Пользователь\Pictures\imgpreview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338" y="260648"/>
            <a:ext cx="8518134" cy="63367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Пользователь\Pictures\ph013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" y="1590675"/>
            <a:ext cx="7143750" cy="3676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9" name="Picture 3" descr="C:\Users\Пользователь\Pictures\imgpreview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851839"/>
            <a:ext cx="3995936" cy="6006161"/>
          </a:xfrm>
          <a:prstGeom prst="rect">
            <a:avLst/>
          </a:prstGeom>
          <a:noFill/>
        </p:spPr>
      </p:pic>
      <p:pic>
        <p:nvPicPr>
          <p:cNvPr id="4100" name="Picture 4" descr="C:\Users\Пользователь\Pictures\120884787_sc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716016" cy="40120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25</Words>
  <Application>Microsoft Office PowerPoint</Application>
  <PresentationFormat>Экран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Государственное бюджетное образовательное учреждение Самарской области «Школа-интернат № 115 для обучающихся с ограниченными возможностями здоровья городского округа Самара»</vt:lpstr>
      <vt:lpstr>Слайд 2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образовательное учреждение Самарской области «Школа-интернат № 115 для обучающихся с ограниченными возможностями здоровья городского округа Самара»</dc:title>
  <dc:creator>Пользователь</dc:creator>
  <cp:lastModifiedBy>RePack by SPecialiST</cp:lastModifiedBy>
  <cp:revision>6</cp:revision>
  <dcterms:created xsi:type="dcterms:W3CDTF">2020-05-10T09:48:28Z</dcterms:created>
  <dcterms:modified xsi:type="dcterms:W3CDTF">2020-05-11T06:14:55Z</dcterms:modified>
</cp:coreProperties>
</file>