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1B59-7D4C-42CD-975D-BFA74F1ECE3B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E7C91-B591-452B-8753-6C04740712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86409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Самарской области «Школа-интернат № 115 для обучающихся с ограниченными возможностями здоровья городского округа Сам</a:t>
            </a:r>
            <a:r>
              <a:rPr lang="ru-RU" sz="1800" b="1" dirty="0" smtClean="0">
                <a:cs typeface="Times New Roman" pitchFamily="18" charset="0"/>
              </a:rPr>
              <a:t>ара»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208912" cy="4824536"/>
          </a:xfrm>
        </p:spPr>
        <p:txBody>
          <a:bodyPr>
            <a:normAutofit fontScale="55000" lnSpcReduction="20000"/>
          </a:bodyPr>
          <a:lstStyle/>
          <a:p>
            <a:r>
              <a:rPr lang="ru-RU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r>
              <a:rPr lang="ru-RU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конспекту логопедического занятия </a:t>
            </a:r>
            <a:br>
              <a:rPr lang="ru-RU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2 классе</a:t>
            </a:r>
            <a:r>
              <a:rPr lang="ru-RU" sz="4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endParaRPr 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«Звуки С-Т. Буквы С-Т»</a:t>
            </a:r>
          </a:p>
          <a:p>
            <a:endParaRPr lang="ru-RU" sz="5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algn="r"/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Кудренко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  <a: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 Самара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ЕО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8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ользователь\Pictures\Obnaruzhen-novy-j-asteroid-kotory-j-predstavlyaet-opasnost-dlya-Zem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12776"/>
            <a:ext cx="7989688" cy="5326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Пользователь\Pictures\risunok-telo-cheloveka-dlya-detej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915" y="1600200"/>
            <a:ext cx="3675807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Пользователь\Picture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690" y="1600200"/>
            <a:ext cx="6560331" cy="49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Pictures\zhivotnye-capli-ptency-612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3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AutoShape 2" descr="C:\Users\%D0%9F%D0%BE%D0%BB%D1%8C%D0%B7%D0%BE%D0%B2%D0%B0%D1%82%D0%B5%D0%BB%D1%8C\Pictures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Пользователь\Pictures\b_14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952150" cy="6602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Пользователь\Pictures\181031_kak-chasto-polivat-perets-v-teplitse-gayd-po-pravilnomu-polivu-dlya-vysokoy-urozhaynosti9-e1560534192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545" y="260648"/>
            <a:ext cx="8200911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Пользователь\Pictures\depositphotos_190357266-stock-photo-the-child-wipes-his-f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952"/>
          <a:stretch>
            <a:fillRect/>
          </a:stretch>
        </p:blipFill>
        <p:spPr bwMode="auto">
          <a:xfrm>
            <a:off x="252499" y="404664"/>
            <a:ext cx="8567973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Повтори</a:t>
            </a:r>
            <a:r>
              <a:rPr lang="ru-RU" sz="3600" b="1" dirty="0"/>
              <a:t>, прочитай слоги и цепочки слогов. Запиши под диктовку.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/>
              <a:t>ца</a:t>
            </a:r>
            <a:r>
              <a:rPr lang="ru-RU" dirty="0"/>
              <a:t> – </a:t>
            </a: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dirty="0" err="1"/>
              <a:t>ца</a:t>
            </a:r>
            <a:r>
              <a:rPr lang="ru-RU" dirty="0"/>
              <a:t> – </a:t>
            </a:r>
            <a:r>
              <a:rPr lang="ru-RU" dirty="0" err="1"/>
              <a:t>ца</a:t>
            </a:r>
            <a:r>
              <a:rPr lang="ru-RU" dirty="0"/>
              <a:t> – </a:t>
            </a:r>
            <a:r>
              <a:rPr lang="ru-RU" dirty="0" err="1"/>
              <a:t>тя</a:t>
            </a:r>
            <a:r>
              <a:rPr lang="ru-RU" dirty="0"/>
              <a:t> </a:t>
            </a:r>
          </a:p>
          <a:p>
            <a:r>
              <a:rPr lang="ru-RU" dirty="0" smtClean="0"/>
              <a:t> </a:t>
            </a:r>
            <a:r>
              <a:rPr lang="ru-RU" dirty="0" err="1"/>
              <a:t>ать</a:t>
            </a:r>
            <a:r>
              <a:rPr lang="ru-RU" dirty="0"/>
              <a:t> – </a:t>
            </a:r>
            <a:r>
              <a:rPr lang="ru-RU" dirty="0" err="1"/>
              <a:t>ац</a:t>
            </a:r>
            <a:r>
              <a:rPr lang="ru-RU" dirty="0"/>
              <a:t> </a:t>
            </a:r>
            <a:r>
              <a:rPr lang="ru-RU" dirty="0" err="1"/>
              <a:t>ать</a:t>
            </a:r>
            <a:r>
              <a:rPr lang="ru-RU" dirty="0"/>
              <a:t> – </a:t>
            </a:r>
            <a:r>
              <a:rPr lang="ru-RU" dirty="0" err="1"/>
              <a:t>ац</a:t>
            </a:r>
            <a:r>
              <a:rPr lang="ru-RU" dirty="0"/>
              <a:t> – </a:t>
            </a:r>
            <a:r>
              <a:rPr lang="ru-RU" dirty="0" err="1"/>
              <a:t>ац</a:t>
            </a:r>
            <a:endParaRPr lang="ru-RU" dirty="0"/>
          </a:p>
          <a:p>
            <a:r>
              <a:rPr lang="ru-RU" dirty="0"/>
              <a:t>те – </a:t>
            </a:r>
            <a:r>
              <a:rPr lang="ru-RU" dirty="0" err="1"/>
              <a:t>цо</a:t>
            </a:r>
            <a:r>
              <a:rPr lang="ru-RU" dirty="0"/>
              <a:t> </a:t>
            </a:r>
            <a:r>
              <a:rPr lang="ru-RU" dirty="0" err="1"/>
              <a:t>те</a:t>
            </a:r>
            <a:r>
              <a:rPr lang="ru-RU" dirty="0"/>
              <a:t> – </a:t>
            </a:r>
            <a:r>
              <a:rPr lang="ru-RU" dirty="0" err="1"/>
              <a:t>те</a:t>
            </a:r>
            <a:r>
              <a:rPr lang="ru-RU" dirty="0"/>
              <a:t> – </a:t>
            </a:r>
            <a:r>
              <a:rPr lang="ru-RU" dirty="0" err="1"/>
              <a:t>цо</a:t>
            </a:r>
            <a:r>
              <a:rPr lang="ru-RU" dirty="0"/>
              <a:t> </a:t>
            </a:r>
            <a:r>
              <a:rPr lang="ru-RU" dirty="0" err="1"/>
              <a:t>оц</a:t>
            </a:r>
            <a:r>
              <a:rPr lang="ru-RU" dirty="0"/>
              <a:t> – </a:t>
            </a:r>
            <a:r>
              <a:rPr lang="ru-RU" dirty="0" err="1"/>
              <a:t>оть</a:t>
            </a:r>
            <a:r>
              <a:rPr lang="ru-RU" dirty="0"/>
              <a:t> </a:t>
            </a:r>
            <a:r>
              <a:rPr lang="ru-RU" dirty="0" err="1"/>
              <a:t>оц</a:t>
            </a:r>
            <a:r>
              <a:rPr lang="ru-RU" dirty="0"/>
              <a:t> – </a:t>
            </a:r>
            <a:r>
              <a:rPr lang="ru-RU" dirty="0" err="1"/>
              <a:t>оц</a:t>
            </a:r>
            <a:r>
              <a:rPr lang="ru-RU" dirty="0"/>
              <a:t> – </a:t>
            </a:r>
            <a:r>
              <a:rPr lang="ru-RU" dirty="0" err="1"/>
              <a:t>оть</a:t>
            </a:r>
            <a:endParaRPr lang="ru-RU" dirty="0"/>
          </a:p>
          <a:p>
            <a:r>
              <a:rPr lang="ru-RU" dirty="0" err="1"/>
              <a:t>цу</a:t>
            </a:r>
            <a:r>
              <a:rPr lang="ru-RU" dirty="0"/>
              <a:t> – </a:t>
            </a:r>
            <a:r>
              <a:rPr lang="ru-RU" dirty="0" err="1"/>
              <a:t>тю</a:t>
            </a:r>
            <a:r>
              <a:rPr lang="ru-RU" dirty="0"/>
              <a:t> </a:t>
            </a:r>
            <a:r>
              <a:rPr lang="ru-RU" dirty="0" err="1"/>
              <a:t>цу</a:t>
            </a:r>
            <a:r>
              <a:rPr lang="ru-RU" dirty="0"/>
              <a:t> – </a:t>
            </a:r>
            <a:r>
              <a:rPr lang="ru-RU" dirty="0" err="1"/>
              <a:t>тю</a:t>
            </a:r>
            <a:r>
              <a:rPr lang="ru-RU" dirty="0"/>
              <a:t> – </a:t>
            </a:r>
            <a:r>
              <a:rPr lang="ru-RU" dirty="0" err="1"/>
              <a:t>тю</a:t>
            </a:r>
            <a:r>
              <a:rPr lang="ru-RU" dirty="0"/>
              <a:t> </a:t>
            </a:r>
            <a:r>
              <a:rPr lang="ru-RU" dirty="0" err="1"/>
              <a:t>уть</a:t>
            </a:r>
            <a:r>
              <a:rPr lang="ru-RU" dirty="0"/>
              <a:t> – </a:t>
            </a:r>
            <a:r>
              <a:rPr lang="ru-RU" dirty="0" err="1"/>
              <a:t>уц</a:t>
            </a:r>
            <a:r>
              <a:rPr lang="ru-RU" dirty="0"/>
              <a:t> </a:t>
            </a:r>
            <a:r>
              <a:rPr lang="ru-RU" dirty="0" err="1"/>
              <a:t>уц</a:t>
            </a:r>
            <a:r>
              <a:rPr lang="ru-RU" dirty="0"/>
              <a:t> – </a:t>
            </a:r>
            <a:r>
              <a:rPr lang="ru-RU" dirty="0" err="1"/>
              <a:t>уть</a:t>
            </a:r>
            <a:r>
              <a:rPr lang="ru-RU" dirty="0"/>
              <a:t> – </a:t>
            </a:r>
            <a:r>
              <a:rPr lang="ru-RU" dirty="0" err="1"/>
              <a:t>уц</a:t>
            </a:r>
            <a:endParaRPr lang="ru-RU" dirty="0"/>
          </a:p>
          <a:p>
            <a:r>
              <a:rPr lang="ru-RU" dirty="0" err="1"/>
              <a:t>ти</a:t>
            </a:r>
            <a:r>
              <a:rPr lang="ru-RU" dirty="0"/>
              <a:t> – </a:t>
            </a:r>
            <a:r>
              <a:rPr lang="ru-RU" dirty="0" err="1"/>
              <a:t>цы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– </a:t>
            </a:r>
            <a:r>
              <a:rPr lang="ru-RU" dirty="0" err="1"/>
              <a:t>цы</a:t>
            </a:r>
            <a:r>
              <a:rPr lang="ru-RU" dirty="0"/>
              <a:t> – </a:t>
            </a:r>
            <a:r>
              <a:rPr lang="ru-RU" dirty="0" err="1"/>
              <a:t>цы</a:t>
            </a:r>
            <a:r>
              <a:rPr lang="ru-RU" dirty="0"/>
              <a:t> </a:t>
            </a:r>
            <a:r>
              <a:rPr lang="ru-RU" dirty="0" err="1"/>
              <a:t>иц</a:t>
            </a:r>
            <a:r>
              <a:rPr lang="ru-RU" dirty="0"/>
              <a:t> – </a:t>
            </a:r>
            <a:r>
              <a:rPr lang="ru-RU" dirty="0" err="1"/>
              <a:t>ить</a:t>
            </a:r>
            <a:r>
              <a:rPr lang="ru-RU" dirty="0"/>
              <a:t> </a:t>
            </a:r>
            <a:r>
              <a:rPr lang="ru-RU" dirty="0" err="1"/>
              <a:t>ить</a:t>
            </a:r>
            <a:r>
              <a:rPr lang="ru-RU" dirty="0"/>
              <a:t> – </a:t>
            </a:r>
            <a:r>
              <a:rPr lang="ru-RU" dirty="0" err="1"/>
              <a:t>ить</a:t>
            </a:r>
            <a:r>
              <a:rPr lang="ru-RU" dirty="0"/>
              <a:t> – </a:t>
            </a:r>
            <a:r>
              <a:rPr lang="ru-RU" dirty="0" err="1"/>
              <a:t>иц</a:t>
            </a:r>
            <a:endParaRPr lang="ru-RU" dirty="0"/>
          </a:p>
          <a:p>
            <a:r>
              <a:rPr lang="ru-RU" dirty="0" err="1"/>
              <a:t>це</a:t>
            </a:r>
            <a:r>
              <a:rPr lang="ru-RU" dirty="0"/>
              <a:t> – те </a:t>
            </a:r>
            <a:r>
              <a:rPr lang="ru-RU" dirty="0" err="1"/>
              <a:t>це</a:t>
            </a:r>
            <a:r>
              <a:rPr lang="ru-RU" dirty="0"/>
              <a:t> – </a:t>
            </a:r>
            <a:r>
              <a:rPr lang="ru-RU" dirty="0" err="1"/>
              <a:t>те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еть</a:t>
            </a:r>
            <a:r>
              <a:rPr lang="ru-RU" dirty="0"/>
              <a:t> – </a:t>
            </a:r>
            <a:r>
              <a:rPr lang="ru-RU" dirty="0" err="1"/>
              <a:t>ец</a:t>
            </a:r>
            <a:r>
              <a:rPr lang="ru-RU" dirty="0"/>
              <a:t> </a:t>
            </a:r>
            <a:r>
              <a:rPr lang="ru-RU" dirty="0" err="1"/>
              <a:t>еть</a:t>
            </a:r>
            <a:r>
              <a:rPr lang="ru-RU" dirty="0"/>
              <a:t> – </a:t>
            </a:r>
            <a:r>
              <a:rPr lang="ru-RU" dirty="0" err="1"/>
              <a:t>ец</a:t>
            </a:r>
            <a:r>
              <a:rPr lang="ru-RU" dirty="0"/>
              <a:t> – </a:t>
            </a:r>
            <a:r>
              <a:rPr lang="ru-RU" dirty="0" err="1"/>
              <a:t>еть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Повтори, прочитай слоги и цепочки слогов. Запиши под диктовку.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цать</a:t>
            </a:r>
            <a:r>
              <a:rPr lang="ru-RU" dirty="0" smtClean="0"/>
              <a:t> </a:t>
            </a:r>
            <a:r>
              <a:rPr lang="ru-RU" dirty="0" err="1"/>
              <a:t>цать</a:t>
            </a:r>
            <a:r>
              <a:rPr lang="ru-RU" dirty="0"/>
              <a:t> – </a:t>
            </a:r>
            <a:r>
              <a:rPr lang="ru-RU" dirty="0" err="1"/>
              <a:t>цуть</a:t>
            </a:r>
            <a:r>
              <a:rPr lang="ru-RU" dirty="0"/>
              <a:t> – </a:t>
            </a:r>
            <a:r>
              <a:rPr lang="ru-RU" dirty="0" err="1" smtClean="0"/>
              <a:t>цыть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 err="1"/>
              <a:t>тяц</a:t>
            </a:r>
            <a:r>
              <a:rPr lang="ru-RU" dirty="0"/>
              <a:t> </a:t>
            </a:r>
            <a:r>
              <a:rPr lang="ru-RU" dirty="0" err="1"/>
              <a:t>тяц</a:t>
            </a:r>
            <a:r>
              <a:rPr lang="ru-RU" dirty="0"/>
              <a:t> – </a:t>
            </a:r>
            <a:r>
              <a:rPr lang="ru-RU" dirty="0" err="1"/>
              <a:t>тиц</a:t>
            </a:r>
            <a:r>
              <a:rPr lang="ru-RU" dirty="0"/>
              <a:t> – </a:t>
            </a:r>
            <a:r>
              <a:rPr lang="ru-RU" dirty="0" err="1"/>
              <a:t>тюц</a:t>
            </a:r>
            <a:endParaRPr lang="ru-RU" dirty="0"/>
          </a:p>
          <a:p>
            <a:r>
              <a:rPr lang="ru-RU" dirty="0" err="1"/>
              <a:t>цоть</a:t>
            </a:r>
            <a:r>
              <a:rPr lang="ru-RU" dirty="0"/>
              <a:t> </a:t>
            </a:r>
            <a:r>
              <a:rPr lang="ru-RU" dirty="0" err="1"/>
              <a:t>цыть</a:t>
            </a:r>
            <a:r>
              <a:rPr lang="ru-RU" dirty="0"/>
              <a:t> – </a:t>
            </a:r>
            <a:r>
              <a:rPr lang="ru-RU" dirty="0" err="1"/>
              <a:t>цоть</a:t>
            </a:r>
            <a:r>
              <a:rPr lang="ru-RU" dirty="0"/>
              <a:t> – </a:t>
            </a:r>
            <a:r>
              <a:rPr lang="ru-RU" dirty="0" err="1"/>
              <a:t>цеть</a:t>
            </a:r>
            <a:r>
              <a:rPr lang="ru-RU" dirty="0"/>
              <a:t> </a:t>
            </a:r>
            <a:r>
              <a:rPr lang="ru-RU" dirty="0" err="1"/>
              <a:t>тёц</a:t>
            </a:r>
            <a:r>
              <a:rPr lang="ru-RU" dirty="0"/>
              <a:t> </a:t>
            </a:r>
            <a:r>
              <a:rPr lang="ru-RU" dirty="0" err="1"/>
              <a:t>тёц</a:t>
            </a:r>
            <a:r>
              <a:rPr lang="ru-RU" dirty="0"/>
              <a:t> – </a:t>
            </a:r>
            <a:r>
              <a:rPr lang="ru-RU" dirty="0" err="1"/>
              <a:t>тюц</a:t>
            </a:r>
            <a:r>
              <a:rPr lang="ru-RU" dirty="0"/>
              <a:t> – </a:t>
            </a:r>
            <a:r>
              <a:rPr lang="ru-RU" dirty="0" err="1"/>
              <a:t>тец</a:t>
            </a:r>
            <a:endParaRPr lang="ru-RU" dirty="0"/>
          </a:p>
          <a:p>
            <a:r>
              <a:rPr lang="ru-RU" dirty="0" err="1"/>
              <a:t>цуть</a:t>
            </a:r>
            <a:r>
              <a:rPr lang="ru-RU" dirty="0"/>
              <a:t> </a:t>
            </a:r>
            <a:r>
              <a:rPr lang="ru-RU" dirty="0" err="1"/>
              <a:t>цуть</a:t>
            </a:r>
            <a:r>
              <a:rPr lang="ru-RU" dirty="0"/>
              <a:t> – </a:t>
            </a:r>
            <a:r>
              <a:rPr lang="ru-RU" dirty="0" err="1"/>
              <a:t>цать</a:t>
            </a:r>
            <a:r>
              <a:rPr lang="ru-RU" dirty="0"/>
              <a:t> – </a:t>
            </a:r>
            <a:r>
              <a:rPr lang="ru-RU" dirty="0" err="1"/>
              <a:t>цоть</a:t>
            </a:r>
            <a:r>
              <a:rPr lang="ru-RU" dirty="0"/>
              <a:t> </a:t>
            </a:r>
            <a:r>
              <a:rPr lang="ru-RU" dirty="0" err="1"/>
              <a:t>тюц</a:t>
            </a:r>
            <a:r>
              <a:rPr lang="ru-RU" dirty="0"/>
              <a:t> </a:t>
            </a:r>
            <a:r>
              <a:rPr lang="ru-RU" dirty="0" err="1"/>
              <a:t>тиц</a:t>
            </a:r>
            <a:r>
              <a:rPr lang="ru-RU" dirty="0"/>
              <a:t> – </a:t>
            </a:r>
            <a:r>
              <a:rPr lang="ru-RU" dirty="0" err="1"/>
              <a:t>тяц</a:t>
            </a:r>
            <a:r>
              <a:rPr lang="ru-RU" dirty="0"/>
              <a:t> – </a:t>
            </a:r>
            <a:r>
              <a:rPr lang="ru-RU" dirty="0" err="1"/>
              <a:t>тёц</a:t>
            </a:r>
            <a:endParaRPr lang="ru-RU" dirty="0"/>
          </a:p>
          <a:p>
            <a:r>
              <a:rPr lang="ru-RU" dirty="0" err="1"/>
              <a:t>цыть</a:t>
            </a:r>
            <a:r>
              <a:rPr lang="ru-RU" dirty="0"/>
              <a:t> </a:t>
            </a:r>
            <a:r>
              <a:rPr lang="ru-RU" dirty="0" err="1"/>
              <a:t>цеть</a:t>
            </a:r>
            <a:r>
              <a:rPr lang="ru-RU" dirty="0"/>
              <a:t> –</a:t>
            </a:r>
            <a:r>
              <a:rPr lang="ru-RU" dirty="0" err="1"/>
              <a:t>цыть</a:t>
            </a:r>
            <a:r>
              <a:rPr lang="ru-RU" dirty="0"/>
              <a:t> – </a:t>
            </a:r>
            <a:r>
              <a:rPr lang="ru-RU" dirty="0" err="1"/>
              <a:t>цуть</a:t>
            </a:r>
            <a:r>
              <a:rPr lang="ru-RU" dirty="0"/>
              <a:t> </a:t>
            </a:r>
            <a:r>
              <a:rPr lang="ru-RU" dirty="0" err="1"/>
              <a:t>тиц</a:t>
            </a:r>
            <a:r>
              <a:rPr lang="ru-RU" dirty="0"/>
              <a:t> </a:t>
            </a:r>
            <a:r>
              <a:rPr lang="ru-RU" dirty="0" err="1"/>
              <a:t>тюц</a:t>
            </a:r>
            <a:r>
              <a:rPr lang="ru-RU" dirty="0"/>
              <a:t> – </a:t>
            </a:r>
            <a:r>
              <a:rPr lang="ru-RU" dirty="0" err="1"/>
              <a:t>тец</a:t>
            </a:r>
            <a:r>
              <a:rPr lang="ru-RU" dirty="0"/>
              <a:t> – </a:t>
            </a:r>
            <a:r>
              <a:rPr lang="ru-RU" dirty="0" err="1"/>
              <a:t>тиц</a:t>
            </a:r>
            <a:endParaRPr lang="ru-RU" dirty="0"/>
          </a:p>
          <a:p>
            <a:r>
              <a:rPr lang="ru-RU" dirty="0" err="1"/>
              <a:t>цеть</a:t>
            </a:r>
            <a:r>
              <a:rPr lang="ru-RU" dirty="0"/>
              <a:t> </a:t>
            </a:r>
            <a:r>
              <a:rPr lang="ru-RU" dirty="0" err="1"/>
              <a:t>цоть</a:t>
            </a:r>
            <a:r>
              <a:rPr lang="ru-RU" dirty="0"/>
              <a:t> –</a:t>
            </a:r>
            <a:r>
              <a:rPr lang="ru-RU" dirty="0" err="1"/>
              <a:t>цеть</a:t>
            </a:r>
            <a:r>
              <a:rPr lang="ru-RU" dirty="0"/>
              <a:t> –</a:t>
            </a:r>
            <a:r>
              <a:rPr lang="ru-RU" dirty="0" err="1"/>
              <a:t>цать</a:t>
            </a:r>
            <a:r>
              <a:rPr lang="ru-RU" dirty="0"/>
              <a:t> </a:t>
            </a:r>
            <a:r>
              <a:rPr lang="ru-RU" dirty="0" err="1"/>
              <a:t>тец</a:t>
            </a:r>
            <a:r>
              <a:rPr lang="ru-RU" dirty="0"/>
              <a:t> </a:t>
            </a:r>
            <a:r>
              <a:rPr lang="ru-RU" dirty="0" err="1"/>
              <a:t>тец</a:t>
            </a:r>
            <a:r>
              <a:rPr lang="ru-RU" dirty="0"/>
              <a:t> – </a:t>
            </a:r>
            <a:r>
              <a:rPr lang="ru-RU" dirty="0" err="1"/>
              <a:t>тёц</a:t>
            </a:r>
            <a:r>
              <a:rPr lang="ru-RU" dirty="0"/>
              <a:t> – </a:t>
            </a:r>
            <a:r>
              <a:rPr lang="ru-RU" dirty="0" err="1"/>
              <a:t>тяц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sz="3100" b="1" dirty="0"/>
              <a:t>Выполни слоговые упражнения, произноси выделенный слог дольше и громче (с ударением).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4000" dirty="0" err="1" smtClean="0"/>
              <a:t>цатя</a:t>
            </a:r>
            <a:r>
              <a:rPr lang="ru-RU" sz="4000" dirty="0"/>
              <a:t>... </a:t>
            </a:r>
            <a:r>
              <a:rPr lang="ru-RU" sz="4000" dirty="0" err="1"/>
              <a:t>тёцо</a:t>
            </a:r>
            <a:r>
              <a:rPr lang="ru-RU" sz="4000" dirty="0"/>
              <a:t>... </a:t>
            </a:r>
            <a:r>
              <a:rPr lang="ru-RU" sz="4000" dirty="0" err="1"/>
              <a:t>цутю</a:t>
            </a:r>
            <a:r>
              <a:rPr lang="ru-RU" sz="4000" dirty="0"/>
              <a:t>... </a:t>
            </a:r>
            <a:r>
              <a:rPr lang="ru-RU" sz="4000" dirty="0" err="1"/>
              <a:t>тицы</a:t>
            </a:r>
            <a:r>
              <a:rPr lang="ru-RU" sz="4000" dirty="0"/>
              <a:t>... </a:t>
            </a:r>
            <a:r>
              <a:rPr lang="ru-RU" sz="4000" dirty="0" err="1"/>
              <a:t>цете</a:t>
            </a:r>
            <a:r>
              <a:rPr lang="ru-RU" sz="4000" dirty="0"/>
              <a:t>... </a:t>
            </a:r>
            <a:r>
              <a:rPr lang="ru-RU" sz="4000" dirty="0" err="1"/>
              <a:t>цатя</a:t>
            </a:r>
            <a:r>
              <a:rPr lang="ru-RU" sz="4000" dirty="0"/>
              <a:t>... </a:t>
            </a:r>
            <a:r>
              <a:rPr lang="ru-RU" sz="4000" dirty="0" err="1"/>
              <a:t>тёцо</a:t>
            </a:r>
            <a:r>
              <a:rPr lang="ru-RU" sz="4000" dirty="0"/>
              <a:t>... </a:t>
            </a:r>
            <a:r>
              <a:rPr lang="ru-RU" sz="4000" dirty="0" err="1"/>
              <a:t>цутю</a:t>
            </a:r>
            <a:r>
              <a:rPr lang="ru-RU" sz="4000" dirty="0"/>
              <a:t>... </a:t>
            </a:r>
            <a:r>
              <a:rPr lang="ru-RU" sz="4000" dirty="0" err="1"/>
              <a:t>тицы</a:t>
            </a:r>
            <a:r>
              <a:rPr lang="ru-RU" sz="4000" dirty="0"/>
              <a:t>... </a:t>
            </a:r>
            <a:r>
              <a:rPr lang="ru-RU" sz="4000" dirty="0" err="1"/>
              <a:t>цете</a:t>
            </a:r>
            <a:r>
              <a:rPr lang="ru-RU" sz="4000" dirty="0"/>
              <a:t>... </a:t>
            </a:r>
            <a:r>
              <a:rPr lang="ru-RU" sz="4000" dirty="0" err="1"/>
              <a:t>тятяца</a:t>
            </a:r>
            <a:r>
              <a:rPr lang="ru-RU" sz="4000" dirty="0"/>
              <a:t>... </a:t>
            </a:r>
            <a:r>
              <a:rPr lang="ru-RU" sz="4000" dirty="0" err="1"/>
              <a:t>цоцтё</a:t>
            </a:r>
            <a:r>
              <a:rPr lang="ru-RU" sz="4000" dirty="0"/>
              <a:t>... </a:t>
            </a:r>
            <a:r>
              <a:rPr lang="ru-RU" sz="4000" dirty="0" err="1"/>
              <a:t>цуцутю</a:t>
            </a:r>
            <a:r>
              <a:rPr lang="ru-RU" sz="4000" dirty="0"/>
              <a:t>... </a:t>
            </a:r>
            <a:r>
              <a:rPr lang="ru-RU" sz="4000" dirty="0" err="1"/>
              <a:t>цыцыти</a:t>
            </a:r>
            <a:r>
              <a:rPr lang="ru-RU" sz="4000" dirty="0"/>
              <a:t>... </a:t>
            </a:r>
            <a:r>
              <a:rPr lang="ru-RU" sz="4000" dirty="0" err="1"/>
              <a:t>тетеце</a:t>
            </a:r>
            <a:r>
              <a:rPr lang="ru-RU" sz="4000" dirty="0"/>
              <a:t>...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ЛН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Pictures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8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Pictures\2456079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389" y="1484784"/>
            <a:ext cx="7739897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8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Pictures\1476012825_t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62" y="1484784"/>
            <a:ext cx="804432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Pictures\medvedits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32" y="1628800"/>
            <a:ext cx="8200198" cy="460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Pictures\2-IMG_7238-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219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Государственное бюджетное образовательное учреждение Самарской области «Школа-интернат № 115 для обучающихся с ограниченными возможностями здоровья городского округа Самара»</vt:lpstr>
      <vt:lpstr> Повтори, прочитай слоги и цепочки слогов. Запиши под диктовку. </vt:lpstr>
      <vt:lpstr>Повтори, прочитай слоги и цепочки слогов. Запиши под диктовку.</vt:lpstr>
      <vt:lpstr>  Выполни слоговые упражнения, произноси выделенный слог дольше и громче (с ударением). </vt:lpstr>
      <vt:lpstr>СОЛНЦЕ</vt:lpstr>
      <vt:lpstr>МЕСЯЦ</vt:lpstr>
      <vt:lpstr>ТЕНЬ</vt:lpstr>
      <vt:lpstr>МЕДВЕДИЦА</vt:lpstr>
      <vt:lpstr>СТАНЦИЯ</vt:lpstr>
      <vt:lpstr>МЕТЕОРИТ</vt:lpstr>
      <vt:lpstr>ТЕЛО</vt:lpstr>
      <vt:lpstr>ГАЛАКТИКА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Uchitel</cp:lastModifiedBy>
  <cp:revision>13</cp:revision>
  <dcterms:created xsi:type="dcterms:W3CDTF">2020-04-12T10:05:04Z</dcterms:created>
  <dcterms:modified xsi:type="dcterms:W3CDTF">2020-04-13T10:05:42Z</dcterms:modified>
</cp:coreProperties>
</file>