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0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6CA523-8575-422C-B98D-8533D3AA4A84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8DC03A-6F5B-465E-ADFF-536228152BA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DOdropwFk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04664"/>
            <a:ext cx="7851648" cy="936104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Государственное бюджетное общеобразовательное учреждение Самарской области «Школа-интернат № 115 для обучающихся</a:t>
            </a:r>
            <a:br>
              <a:rPr lang="ru-RU" sz="1400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с ограниченными возможностями здоровья</a:t>
            </a:r>
            <a:br>
              <a:rPr lang="ru-RU" sz="1400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городского округа Самара»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700808"/>
            <a:ext cx="7854696" cy="4464496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Консультация для родителей обучающихся начальной школы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Тема «Проведение логопедических игр и упражнений в домашних условиях»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Учитель- логопед </a:t>
            </a:r>
          </a:p>
          <a:p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Т.А. </a:t>
            </a:r>
            <a:r>
              <a:rPr lang="ru-RU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Кудренко</a:t>
            </a:r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5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г.о. Самара, 2020г.</a:t>
            </a:r>
            <a:endParaRPr lang="ru-RU" sz="1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images.myshared.ru/10/983187/slide_25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42925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images.myshared.ru/10/983187/slide_2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42925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ПАЛЬЧИКОВАЯ ГИМНАСТИКА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https://www.youtube.com/watch?v=mDOdropwFkM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517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АРТИКУЛЯЦИОННАЯ И ПАЛЬЧИКОВАЯ ГИМНАСТИКИ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324600"/>
            <a:ext cx="8229600" cy="5672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images.myshared.ru/10/983187/slide_1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34975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images.myshared.ru/10/983187/slide_2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9437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images.myshared.ru/10/983187/slide_25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408" y="620713"/>
            <a:ext cx="7605183" cy="57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images.myshared.ru/10/983187/slide_2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408" y="620713"/>
            <a:ext cx="7605183" cy="57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images.myshared.ru/10/983187/slide_26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42925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images.myshared.ru/10/983187/slide_1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07206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images.myshared.ru/10/983187/slide_2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9437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27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Государственное бюджетное общеобразовательное учреждение Самарской области «Школа-интернат № 115 для обучающихся с ограниченными возможностями здоровья городского округа Самара»</vt:lpstr>
      <vt:lpstr>АРТИКУЛЯЦИОННАЯ И ПАЛЬЧИКОВАЯ ГИМНАСТИКИ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ПАЛЬЧИКОВАЯ ГИМНАСТИКА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общеобразовательное учреждение Самарской области «Школа-интернат № 115 для обучающихся с ограниченными возможностями здоровья городского округа Самара»</dc:title>
  <dc:creator>Пользователь</dc:creator>
  <cp:lastModifiedBy>RePack by SPecialiST</cp:lastModifiedBy>
  <cp:revision>6</cp:revision>
  <dcterms:created xsi:type="dcterms:W3CDTF">2020-04-10T11:09:59Z</dcterms:created>
  <dcterms:modified xsi:type="dcterms:W3CDTF">2020-04-14T10:44:47Z</dcterms:modified>
</cp:coreProperties>
</file>