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09E-D1E9-49CF-97DF-DAFB85F27D8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472-D427-4944-94DE-CE8A73AC8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09E-D1E9-49CF-97DF-DAFB85F27D8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472-D427-4944-94DE-CE8A73AC8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09E-D1E9-49CF-97DF-DAFB85F27D8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472-D427-4944-94DE-CE8A73AC8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09E-D1E9-49CF-97DF-DAFB85F27D8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472-D427-4944-94DE-CE8A73AC8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09E-D1E9-49CF-97DF-DAFB85F27D8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472-D427-4944-94DE-CE8A73AC8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09E-D1E9-49CF-97DF-DAFB85F27D8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472-D427-4944-94DE-CE8A73AC8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09E-D1E9-49CF-97DF-DAFB85F27D8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472-D427-4944-94DE-CE8A73AC8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09E-D1E9-49CF-97DF-DAFB85F27D8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472-D427-4944-94DE-CE8A73AC8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09E-D1E9-49CF-97DF-DAFB85F27D8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472-D427-4944-94DE-CE8A73AC8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09E-D1E9-49CF-97DF-DAFB85F27D8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472-D427-4944-94DE-CE8A73AC8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C09E-D1E9-49CF-97DF-DAFB85F27D8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8472-D427-4944-94DE-CE8A73AC8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1C09E-D1E9-49CF-97DF-DAFB85F27D86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8472-D427-4944-94DE-CE8A73AC8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Государственное бюджетное образовательное учреждение Самарской области «Школа-интернат № 115 для обучающихся с ограниченными возможностями здоровья городского округа Самара»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4968552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Презентация к конспекту логопедического занятия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 5 классе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на тему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«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Глаголы совершенного и несовершенного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видов</a:t>
            </a:r>
            <a:r>
              <a:rPr lang="ru-RU" sz="4800" b="1" dirty="0" smtClean="0">
                <a:solidFill>
                  <a:srgbClr val="002060"/>
                </a:solidFill>
              </a:rPr>
              <a:t>»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1600" b="1" dirty="0" smtClean="0">
                <a:solidFill>
                  <a:schemeClr val="tx1"/>
                </a:solidFill>
              </a:rPr>
              <a:t>г.о. Самара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2020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Pictures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50" y="692696"/>
            <a:ext cx="822570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buratino-kartinki-geroi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96" y="260648"/>
            <a:ext cx="5484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Pictures\447bc82bd46e9db6dfceba75a8731b5b--amigurumi-ph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8785"/>
            <a:ext cx="4248472" cy="637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Pictures\5cf30bd4c45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Pictures\vremy_sutok_dly_dete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184" y="188640"/>
            <a:ext cx="6397421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Пользователь\Pictures\s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71925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Pictures\138196259_4843185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52" y="548680"/>
            <a:ext cx="8381464" cy="557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Pictures\1531914689_imag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7" y="620688"/>
            <a:ext cx="8771793" cy="5847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Pictures\img_14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9536"/>
            <a:ext cx="9144000" cy="5138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Государственное бюджетное образовательное учреждение Самарской области «Школа-интернат № 115 для обучающихся с ограниченными возможностями здоровья городского округа Самара»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RePack by SPecialiST</cp:lastModifiedBy>
  <cp:revision>8</cp:revision>
  <dcterms:created xsi:type="dcterms:W3CDTF">2020-04-16T07:31:52Z</dcterms:created>
  <dcterms:modified xsi:type="dcterms:W3CDTF">2020-04-17T05:42:02Z</dcterms:modified>
</cp:coreProperties>
</file>