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6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oyapobeda.ru/zhivotnye-prinimavshie-uchastie-v-velikoj-otechestvennoj-vojne.html" TargetMode="External"/><Relationship Id="rId2" Type="http://schemas.openxmlformats.org/officeDocument/2006/relationships/hyperlink" Target="https://oko-planet.su/fail/failphoto/184379-zhivotnye-v-gody-velikoy-otechestvennoy-voyny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 общеобразовательное учреждение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Самарской области «Школа-интернат № 115 для   обучающихся 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городского округа Самара»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Животные в годы Великой Отечественной войны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Ильичёва Ирина Михайловна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Кошки помогали пережить войну и фронтовикам. Солдаты заводили в своих окопах и землянках кошек, и те спасали их от грызунов, а значит и от инфекций которые мыши и крысы переносили.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15188" cy="489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74" y="2358543"/>
            <a:ext cx="4666599" cy="31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08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Тюмени в 2008 году в память о кошках, спасших  блокадный Ленинград от крыс, был открыт «Сквер Сибирских кошек». Двенадцать скульптур кошек и котят, вылитых из чугуна и покрытых специальной золотистой краской подтверждают высказывание – «Никто не забыт, ничто не забыто»…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80" y="1988840"/>
            <a:ext cx="64579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1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0364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Вот прошло уже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лет с того дня, как закончилась Великая Отечественная война. Многое изменилось с тех пор, но мы с вами должны навсегда оставить в своей памяти подвиг, который совершил народ, ради женщин и детей, ради внуков и правнуков, то есть ради нас с вами, ради мира на земле. Мы должны помнить тех, кто погиб, дав нам возможность видеть чистое небо над головой. Но нужно вспоминать и добрых друзей человека, помогавших ему на трудном пути к победе. Ребята, давайте ценить мир!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71470"/>
            <a:ext cx="6336704" cy="401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98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Список используемых источников: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Бондаренко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Л. Н. Животные на войне. // Начальная школа. 2005 г., №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oko-planet.su/fail/failphoto/184379-zhivotnye-v-gody-velikoy-otechestvennoy-voyny.html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moyapobeda.ru/zhivotnye-prinimavshie-uchastie-v-velikoj-otechestvennoj-vojne.html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6"/>
            <a:ext cx="89638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формировать знания о роли животных  в годы Великой Отечественной войны, показать их значимость для человека.</a:t>
            </a:r>
          </a:p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Задачи:	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 коррекционно-обучающие: 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	рассказать обучающимся о роли животных на войне;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	расширять знания  о тех животных, которые помогали солдатам в годы Великой Отечественной войны.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2) коррекционно-развивающие: 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	развивать читательские умения, умение слушать;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	развивать воображение при прослушивании текста;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	развивать восприятие при просмотре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презентации.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3) коррекционно-воспитательные: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	воспитание любви к Родине, к природе, гуманного отношения к животным;</a:t>
            </a: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	воспитание чувства гордости за победу русского народа в Великой Отечественной войне.</a:t>
            </a:r>
          </a:p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формы работы: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дистанционная передача материала посредством ЭОР.</a:t>
            </a:r>
          </a:p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оснащение: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техника с выходом в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7177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9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Ежегодно 9 мая в каждом доме нашей страны отмечают великий праздник - День Победы  в Великой Отечественной войне.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Победа далась нелегко. И в эти тяжелые военные годы оказывали большую помощь человеку животные.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Сегодня я хочу вам рассказать о том, какую роль сыграли животные в годы войны, как они помогали людям</a:t>
            </a:r>
          </a:p>
        </p:txBody>
      </p:sp>
    </p:spTree>
    <p:extLst>
      <p:ext uri="{BB962C8B-B14F-4D97-AF65-F5344CB8AC3E}">
        <p14:creationId xmlns:p14="http://schemas.microsoft.com/office/powerpoint/2010/main" val="1463187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3429000"/>
            <a:ext cx="4466537" cy="32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280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ЛОШАДИ</a:t>
            </a: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войну лошадей применяли как транспортную силу, особенно в артиллерии. Упряжка в шесть лошадей тянула пушку, меняя огневые позиции батареи.  Обозы с продовольствием и полевые кухни доставляли на позиции именно лошади. Бойцы, назначенные связными, также часто предпочитали коня мотоциклу.</a:t>
            </a:r>
          </a:p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Несмотря на то, что лошадь не могла преодолеть больше 100км за сутки, но она могла пройти там, где не проедет никакая техника, и причем сделать это незаметно. Поэтому часто лошадей использовали для стремительных рейдов по тылам противника, для налетов и диверсий.</a:t>
            </a:r>
          </a:p>
        </p:txBody>
      </p:sp>
    </p:spTree>
    <p:extLst>
      <p:ext uri="{BB962C8B-B14F-4D97-AF65-F5344CB8AC3E}">
        <p14:creationId xmlns:p14="http://schemas.microsoft.com/office/powerpoint/2010/main" val="4245442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5" y="116632"/>
            <a:ext cx="49096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44" y="3501008"/>
            <a:ext cx="5342044" cy="324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СОБАКИ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 время Войны четвероногие друзья внесли свой важный вклад в общую Победу. Будучи верным другом человеку, собаки выполняли самые разные роли. Собаки забирали с линии огня раненных (около 700 тысяч раненых было спасено собаками за время войны) и доставляли на поле боя боеприпасы.  Через самое пекло собаки-связисты доставали важные поручения (за годы войны ими было предано более 120 тысяч подобных поручений). В лесах и болотах собаки отыскивали наших раненных солдат и приводили к ним медиков.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69" y="2908862"/>
            <a:ext cx="5902667" cy="356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60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Немецкая овчарка </a:t>
            </a:r>
            <a:r>
              <a:rPr lang="ru-RU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участник Великой Отечественной войны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Служил в 14-ой штурмовой инженерно-саперной бригаде. Единственная собака, награжденная медалью «За боевые заслуги». Благодаря его отличному чутью было разминировано 7468 мин и более 150 снарядов на территории Чехословакии, Австрии, Румынии и Венгрии (с сентября 1944 года по август 1945 года).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328592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508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принял участие в параде на Красной площади 1945 года. Незадолго до Парада Победы в Москве 24 июня </a:t>
            </a:r>
            <a:r>
              <a:rPr lang="ru-RU" sz="2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получил ранение и не мог пройти в составе школы военных собак. Тогда Сталин приказал нести пса по Красной площади на своей шинели. Поэтому ее нес на руках солдат — командир 37-го отдельного батальона разминирования, кинолог, майор Александр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Мазовер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24099"/>
            <a:ext cx="5688632" cy="425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1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КОШКИ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Кошки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также помогли людям пережить тяжелые годы войны. Благодаря своей чувствительности кошки безошибочно определяли приближение надвигающейся бомбардировки, активно выражали свое беспокойство и, таким образом, предупреждали своих хозяев о приближающейся опасности.</a:t>
            </a:r>
          </a:p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Большую роль кошки сыграли в блокадном Ленинграде.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защищали продовольствие и произведения искусства Эрмитажа от посягательств крыс.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5191"/>
            <a:ext cx="5394176" cy="35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892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155</TotalTime>
  <Words>676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 планеты жопа</dc:creator>
  <cp:lastModifiedBy>User</cp:lastModifiedBy>
  <cp:revision>13</cp:revision>
  <dcterms:created xsi:type="dcterms:W3CDTF">2020-04-23T12:17:51Z</dcterms:created>
  <dcterms:modified xsi:type="dcterms:W3CDTF">2020-04-23T15:05:25Z</dcterms:modified>
</cp:coreProperties>
</file>