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9" r:id="rId2"/>
    <p:sldId id="282" r:id="rId3"/>
    <p:sldId id="257" r:id="rId4"/>
    <p:sldId id="258" r:id="rId5"/>
    <p:sldId id="259" r:id="rId6"/>
    <p:sldId id="260" r:id="rId7"/>
    <p:sldId id="262" r:id="rId8"/>
    <p:sldId id="287" r:id="rId9"/>
    <p:sldId id="265" r:id="rId10"/>
    <p:sldId id="273" r:id="rId11"/>
    <p:sldId id="274" r:id="rId12"/>
    <p:sldId id="292" r:id="rId13"/>
    <p:sldId id="283" r:id="rId14"/>
    <p:sldId id="277" r:id="rId15"/>
    <p:sldId id="279" r:id="rId16"/>
    <p:sldId id="280" r:id="rId17"/>
    <p:sldId id="284" r:id="rId18"/>
    <p:sldId id="285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15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A9DBE-866E-41D4-8ECD-71F092F2CA4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588C-0A22-485C-8B32-37324F51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57290" y="625058"/>
            <a:ext cx="6949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Самарской области «Школа-интернат № 115 для обучающихся 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ограниченными возможностями здоровья городского округа Самара»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142984"/>
            <a:ext cx="62865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                      </a:t>
            </a:r>
            <a:r>
              <a:rPr lang="ru-RU" sz="4800" b="1" dirty="0" smtClean="0">
                <a:latin typeface="Georgia" pitchFamily="18" charset="0"/>
              </a:rPr>
              <a:t>     </a:t>
            </a:r>
            <a:r>
              <a:rPr lang="ru-RU" sz="5400" b="1" dirty="0" smtClean="0">
                <a:solidFill>
                  <a:srgbClr val="7030A0"/>
                </a:solidFill>
                <a:latin typeface="Georgia" pitchFamily="18" charset="0"/>
              </a:rPr>
              <a:t>Куйбышев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запасная </a:t>
            </a: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столица</a:t>
            </a:r>
            <a:endParaRPr lang="ru-RU" sz="4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535782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Ребрейкина</a:t>
            </a:r>
            <a:r>
              <a:rPr lang="ru-RU" dirty="0" smtClean="0"/>
              <a:t> Т.В. воспитатель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61436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Самара 2020 г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01.infourok.ru/images/doc/66/81715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5b/77/62/5b7762fa3a89e65585b63eece82a17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resent5.com/presentation/3/161641882_177625145.pdf-img/161641882_177625145.pdf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  28 октября 1944 года центральные газеты опубликовали Указ Президиума Верховного Совета ССС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12" cy="628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d.multiurok.ru/html/2018/10/16/s_5bc5c1ba5cb0f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d.multiurok.ru/html/2018/10/16/s_5bc5c1ba5cb0f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fsd.multiurok.ru/html/2018/10/16/s_5bc5c1ba5cb0f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tudlife.zhrt.ru/wp-content/uploads/2019/11/2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38113"/>
            <a:ext cx="10067925" cy="71342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ytimg.com/vi/7DTG4LoBvZ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a.d-cd.net/68d827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a.d-cd.net/68d827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s://static.auction.ru/offer_images/rd48/2019/11/29/06/big/D/DhsFCUO8TFV/medal_kujbyshev_zapasnaja_stolica_tm_dok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753600" cy="7277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56796"/>
            <a:ext cx="78954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Звание «запасной столицы» стало для Куйбышева почетным и ответственным. О нашем городе знал и писал весь мир. Возможно, такого уровня значимости в истории Куйбышева (Самары) больше уже и не будет.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 smtClean="0"/>
              <a:t>Волгой, могучей и синей,</a:t>
            </a:r>
            <a:br>
              <a:rPr lang="ru-RU" sz="2400" dirty="0" smtClean="0"/>
            </a:br>
            <a:r>
              <a:rPr lang="ru-RU" sz="2400" dirty="0" smtClean="0"/>
              <a:t>Лежит, красоты не тая,</a:t>
            </a:r>
            <a:br>
              <a:rPr lang="ru-RU" sz="2400" dirty="0" smtClean="0"/>
            </a:br>
            <a:r>
              <a:rPr lang="ru-RU" sz="2400" dirty="0" smtClean="0"/>
              <a:t>Вторая столица России-</a:t>
            </a:r>
            <a:br>
              <a:rPr lang="ru-RU" sz="2400" dirty="0" smtClean="0"/>
            </a:br>
            <a:r>
              <a:rPr lang="ru-RU" sz="2400" dirty="0" smtClean="0"/>
              <a:t>Родная Самара моя.</a:t>
            </a:r>
            <a:br>
              <a:rPr lang="ru-RU" sz="2400" dirty="0" smtClean="0"/>
            </a:br>
            <a:r>
              <a:rPr lang="ru-RU" sz="2400" dirty="0" smtClean="0"/>
              <a:t>Когда, все заветы нарушив,</a:t>
            </a:r>
            <a:br>
              <a:rPr lang="ru-RU" sz="2400" dirty="0" smtClean="0"/>
            </a:br>
            <a:r>
              <a:rPr lang="ru-RU" sz="2400" dirty="0" smtClean="0"/>
              <a:t>Век хлещет всё жестче и злей,</a:t>
            </a:r>
            <a:br>
              <a:rPr lang="ru-RU" sz="2400" dirty="0" smtClean="0"/>
            </a:br>
            <a:r>
              <a:rPr lang="ru-RU" sz="2400" dirty="0" smtClean="0"/>
              <a:t>Ничто не врачует так душу,</a:t>
            </a:r>
            <a:br>
              <a:rPr lang="ru-RU" sz="2400" dirty="0" smtClean="0"/>
            </a:br>
            <a:r>
              <a:rPr lang="ru-RU" sz="2400" dirty="0" smtClean="0"/>
              <a:t>Как образ родных Жигулей.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500043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1</a:t>
            </a:r>
            <a:r>
              <a:rPr lang="ru-RU" dirty="0" smtClean="0"/>
              <a:t> Э. Я. Дмитриева, П.С. </a:t>
            </a:r>
            <a:r>
              <a:rPr lang="ru-RU" dirty="0" err="1" smtClean="0"/>
              <a:t>Кабытов</a:t>
            </a:r>
            <a:r>
              <a:rPr lang="ru-RU" dirty="0" smtClean="0"/>
              <a:t> -"Самарская область. География и история, экономика и культура". </a:t>
            </a:r>
          </a:p>
          <a:p>
            <a:r>
              <a:rPr lang="ru-RU" dirty="0" smtClean="0"/>
              <a:t>2</a:t>
            </a:r>
            <a:r>
              <a:rPr lang="ru-RU" dirty="0" smtClean="0"/>
              <a:t> А. Е. Павлов - «Запасная столица»,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</a:t>
            </a:r>
            <a:r>
              <a:rPr lang="ru-RU" dirty="0" smtClean="0"/>
              <a:t> Л. В. </a:t>
            </a:r>
            <a:r>
              <a:rPr lang="ru-RU" dirty="0" err="1" smtClean="0"/>
              <a:t>Храмков</a:t>
            </a:r>
            <a:r>
              <a:rPr lang="ru-RU" dirty="0" smtClean="0"/>
              <a:t> - "Самара и Самарская область в годы Великой Отечественной войны 1941-1945",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 flipH="1">
            <a:off x="2786050" y="28572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43042" y="1643050"/>
            <a:ext cx="5458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Спасибо за внимание !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85720" y="1643050"/>
            <a:ext cx="288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Задачи: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57148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Познакомить воспитанников с историей Самары в годы Великой Отечественной войны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57224" y="2285992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Расширить знания воспитанников о истории </a:t>
            </a:r>
            <a:r>
              <a:rPr lang="ru-RU" dirty="0" smtClean="0"/>
              <a:t>Самары. 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 smtClean="0"/>
              <a:t>коммуникативные качества подрастающего поколения, стремление знать историю своей малой Родины в период 1941-1945 </a:t>
            </a:r>
            <a:r>
              <a:rPr lang="ru-RU" dirty="0" smtClean="0"/>
              <a:t>годов.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Воспитывать чувство гордости  за город  Самара и героическое прошлое города.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 smtClean="0"/>
              <a:t>гражданскую позицию и чувство ответственности за большую и малую Родину, чувство патриотизма 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1094/0000faf3-fd8ca38a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nko.samregion.ru/sites/default/files/news/photos/izdanie_kuybyshev_-_zapasnaya_stolica_75_let_2016_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5" y="-142876"/>
            <a:ext cx="10358510" cy="7000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fsd.kopilkaurokov.ru/up/html/2016/12/07/k_58481510028f7/img_user_file_58481510034c3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fsd.kopilkaurokov.ru/up/html/2016/12/07/k_58481510028f7/img_user_file_58481510034c3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fsd.kopilkaurokov.ru/up/html/2016/12/07/k_58481510028f7/img_user_file_58481510034c3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17 октября в Куйбышев приехали М. И. Калинин  (председатель Президиума Верховного Совета СССР)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0721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1.infourok.ru/images/doc/66/81715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2a8/00046f77-8fa4cdf6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723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resent5.com/presentation/3/161641882_177625145.pdf-img/161641882_177625145.pd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fsd.multiurok.ru/html/2018/10/16/s_5bc5c1ba5cb0f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fsd.multiurok.ru/html/2018/10/16/s_5bc5c1ba5cb0f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present5.com/presentation/3/161641882_177625145.pdf-img/161641882_177625145.pdf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141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Виталик</dc:creator>
  <cp:lastModifiedBy>Виталик</cp:lastModifiedBy>
  <cp:revision>30</cp:revision>
  <dcterms:created xsi:type="dcterms:W3CDTF">2020-04-23T19:06:44Z</dcterms:created>
  <dcterms:modified xsi:type="dcterms:W3CDTF">2020-04-28T10:46:50Z</dcterms:modified>
</cp:coreProperties>
</file>